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28.png" ContentType="image/png"/>
  <Override PartName="/ppt/media/image100.png" ContentType="image/png"/>
  <Override PartName="/ppt/media/image1.jpeg" ContentType="image/jpeg"/>
  <Override PartName="/ppt/media/image59.png" ContentType="image/png"/>
  <Override PartName="/ppt/media/image131.png" ContentType="image/png"/>
  <Override PartName="/ppt/media/image3.png" ContentType="image/png"/>
  <Override PartName="/ppt/media/image2.jpeg" ContentType="image/jpeg"/>
  <Override PartName="/ppt/media/image110.png" ContentType="image/png"/>
  <Override PartName="/ppt/media/image38.png" ContentType="image/png"/>
  <Override PartName="/ppt/media/image8.png" ContentType="image/png"/>
  <Override PartName="/ppt/media/image74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62.jpeg" ContentType="image/jpe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1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0.png" ContentType="image/png"/>
  <Override PartName="/ppt/media/image48.png" ContentType="image/png"/>
  <Override PartName="/ppt/media/image121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8.png" ContentType="image/png"/>
  <Override PartName="/ppt/media/image130.png" ContentType="image/png"/>
  <Override PartName="/ppt/media/image60.png" ContentType="image/png"/>
  <Override PartName="/ppt/media/image61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40.png" ContentType="image/png"/>
  <Override PartName="/ppt/media/image69.jpeg" ContentType="image/jpeg"/>
  <Override PartName="/ppt/media/image138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50.png" ContentType="image/png"/>
  <Override PartName="/ppt/media/image79.png" ContentType="image/png"/>
  <Override PartName="/ppt/media/image151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160.png" ContentType="image/png"/>
  <Override PartName="/ppt/media/image89.png" ContentType="image/png"/>
  <Override PartName="/ppt/media/image161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170.png" ContentType="image/png"/>
  <Override PartName="/ppt/media/image99.png" ContentType="image/png"/>
  <Override PartName="/ppt/media/image171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09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19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png" ContentType="image/png"/>
  <Override PartName="/ppt/media/image129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37.png" ContentType="image/png"/>
  <Override PartName="/ppt/media/image139.png" ContentType="image/png"/>
  <Override PartName="/ppt/media/image141.png" ContentType="image/png"/>
  <Override PartName="/ppt/media/image142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56.png" ContentType="image/png"/>
  <Override PartName="/ppt/media/image157.png" ContentType="image/png"/>
  <Override PartName="/ppt/media/image158.png" ContentType="image/png"/>
  <Override PartName="/ppt/media/image159.png" ContentType="image/pn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7.png" ContentType="image/png"/>
  <Override PartName="/ppt/media/image168.png" ContentType="image/png"/>
  <Override PartName="/ppt/media/image169.png" ContentType="image/png"/>
  <Override PartName="/ppt/media/image172.png" ContentType="image/png"/>
  <Override PartName="/ppt/media/image173.png" ContentType="image/png"/>
  <Override PartName="/ppt/media/image174.png" ContentType="image/png"/>
  <Override PartName="/ppt/media/image175.png" ContentType="image/png"/>
  <Override PartName="/ppt/media/image176.png" ContentType="image/png"/>
  <Override PartName="/ppt/media/image177.png" ContentType="image/png"/>
  <Override PartName="/ppt/media/image178.png" ContentType="image/png"/>
  <Override PartName="/ppt/media/image179.png" ContentType="image/png"/>
  <Override PartName="/ppt/media/image180.png" ContentType="image/png"/>
  <Override PartName="/ppt/media/image181.png" ContentType="image/png"/>
  <Override PartName="/ppt/media/image182.png" ContentType="image/png"/>
  <Override PartName="/ppt/media/image183.png" ContentType="image/png"/>
  <Override PartName="/ppt/media/image184.png" ContentType="image/png"/>
  <Override PartName="/ppt/media/image185.png" ContentType="image/png"/>
  <Override PartName="/ppt/media/image186.png" ContentType="image/png"/>
  <Override PartName="/ppt/media/image187.png" ContentType="image/png"/>
  <Override PartName="/ppt/media/image188.png" ContentType="image/png"/>
  <Override PartName="/ppt/media/image189.png" ContentType="image/png"/>
  <Override PartName="/ppt/media/image190.png" ContentType="image/png"/>
  <Override PartName="/ppt/media/image191.png" ContentType="image/png"/>
  <Override PartName="/ppt/media/image192.png" ContentType="image/png"/>
  <Override PartName="/ppt/media/image193.png" ContentType="image/png"/>
  <Override PartName="/ppt/media/image194.png" ContentType="image/png"/>
  <Override PartName="/ppt/media/image195.png" ContentType="image/png"/>
  <Override PartName="/ppt/media/image196.png" ContentType="image/png"/>
  <Override PartName="/ppt/media/image197.png" ContentType="image/png"/>
  <Override PartName="/ppt/media/image198.png" ContentType="image/png"/>
  <Override PartName="/ppt/media/image199.png" ContentType="image/png"/>
  <Override PartName="/ppt/media/image200.png" ContentType="image/png"/>
  <Override PartName="/ppt/media/image201.png" ContentType="image/png"/>
  <Override PartName="/ppt/media/image202.png" ContentType="image/png"/>
  <Override PartName="/ppt/media/image203.png" ContentType="image/png"/>
  <Override PartName="/ppt/media/image204.png" ContentType="image/png"/>
  <Override PartName="/ppt/media/image205.png" ContentType="image/png"/>
  <Override PartName="/ppt/media/image206.png" ContentType="image/png"/>
  <Override PartName="/ppt/media/image207.png" ContentType="image/png"/>
  <Override PartName="/ppt/media/image208.png" ContentType="image/png"/>
  <Override PartName="/ppt/media/image209.png" ContentType="image/png"/>
  <Override PartName="/ppt/media/image210.png" ContentType="image/png"/>
  <Override PartName="/ppt/media/image211.png" ContentType="image/png"/>
  <Override PartName="/ppt/media/image212.png" ContentType="image/png"/>
  <Override PartName="/ppt/media/image213.png" ContentType="image/png"/>
  <Override PartName="/ppt/media/image214.png" ContentType="image/png"/>
  <Override PartName="/ppt/media/image215.png" ContentType="image/png"/>
  <Override PartName="/ppt/media/image216.png" ContentType="image/png"/>
  <Override PartName="/ppt/media/image217.png" ContentType="image/png"/>
  <Override PartName="/ppt/media/image218.png" ContentType="image/png"/>
  <Override PartName="/ppt/media/image219.png" ContentType="image/png"/>
  <Override PartName="/ppt/media/image220.png" ContentType="image/png"/>
  <Override PartName="/ppt/media/image221.png" ContentType="image/png"/>
  <Override PartName="/ppt/media/image222.png" ContentType="image/png"/>
  <Override PartName="/ppt/media/image223.png" ContentType="image/png"/>
  <Override PartName="/ppt/media/image224.png" ContentType="image/png"/>
  <Override PartName="/ppt/media/image225.png" ContentType="image/png"/>
  <Override PartName="/ppt/media/image226.png" ContentType="image/png"/>
  <Override PartName="/ppt/media/image227.png" ContentType="image/png"/>
  <Override PartName="/ppt/media/image228.png" ContentType="image/png"/>
  <Override PartName="/ppt/media/image229.png" ContentType="image/png"/>
  <Override PartName="/ppt/media/image230.png" ContentType="image/png"/>
  <Override PartName="/ppt/media/image231.png" ContentType="image/png"/>
  <Override PartName="/ppt/media/image232.png" ContentType="image/png"/>
  <Override PartName="/ppt/media/image233.png" ContentType="image/png"/>
  <Override PartName="/ppt/media/image234.png" ContentType="image/png"/>
  <Override PartName="/ppt/media/image235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UY" sz="1400" spc="-1" strike="noStrike">
                <a:solidFill>
                  <a:srgbClr val="000000"/>
                </a:solidFill>
                <a:latin typeface="Arial"/>
              </a:rPr>
              <a:t>Pulse para desplazar la diapositiva</a:t>
            </a:r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UY" sz="2000" spc="-1" strike="noStrike">
                <a:latin typeface="Arial"/>
              </a:rPr>
              <a:t>Pulse para editar el formato de las notas</a:t>
            </a:r>
            <a:endParaRPr b="0" lang="es-UY" sz="20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UY" sz="1400" spc="-1" strike="noStrike">
                <a:latin typeface="Times New Roman"/>
              </a:rPr>
              <a:t>&lt;cabecera&gt;</a:t>
            </a:r>
            <a:endParaRPr b="0" lang="es-UY" sz="1400" spc="-1" strike="noStrike"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UY" sz="1400" spc="-1" strike="noStrike">
                <a:latin typeface="Times New Roman"/>
              </a:rPr>
              <a:t>&lt;fecha/hora&gt;</a:t>
            </a:r>
            <a:endParaRPr b="0" lang="es-UY" sz="1400" spc="-1" strike="noStrike"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UY" sz="1400" spc="-1" strike="noStrike">
                <a:latin typeface="Times New Roman"/>
              </a:rPr>
              <a:t>&lt;pie de página&gt;</a:t>
            </a:r>
            <a:endParaRPr b="0" lang="es-UY" sz="1400" spc="-1" strike="noStrike">
              <a:latin typeface="Times New Roman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F516149-D826-4751-8DD1-22C8A4405FB6}" type="slidenum">
              <a:rPr b="0" lang="es-UY" sz="1400" spc="-1" strike="noStrike">
                <a:latin typeface="Times New Roman"/>
              </a:rPr>
              <a:t>&lt;número&gt;</a:t>
            </a:fld>
            <a:endParaRPr b="0" lang="es-UY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0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C480F32-41B6-4A13-9C0D-77182F020988}" type="slidenum">
              <a:rPr b="0" lang="es-UY" sz="1400" spc="-1" strike="noStrike">
                <a:latin typeface="Times New Roman"/>
              </a:rPr>
              <a:t>1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AB5C512-3396-445F-9B2E-B3A98DB3F5A1}" type="slidenum">
              <a:rPr b="0" lang="es-UY" sz="1400" spc="-1" strike="noStrike">
                <a:latin typeface="Times New Roman"/>
              </a:rPr>
              <a:t>10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44A851E-42E7-46F1-A9CF-06E7B12BFB87}" type="slidenum">
              <a:rPr b="0" lang="es-UY" sz="1400" spc="-1" strike="noStrike">
                <a:latin typeface="Times New Roman"/>
              </a:rPr>
              <a:t>11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3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8D6B33A-11A1-432F-99C6-B9BD8EEF5371}" type="slidenum">
              <a:rPr b="0" lang="es-UY" sz="1400" spc="-1" strike="noStrike">
                <a:latin typeface="Times New Roman"/>
              </a:rPr>
              <a:t>12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4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8FF9645-5B68-4F5C-8CB4-9ED2A93AF754}" type="slidenum">
              <a:rPr b="0" lang="es-UY" sz="1800" spc="-1" strike="noStrike">
                <a:latin typeface="Times New Roman"/>
              </a:rPr>
              <a:t>13</a:t>
            </a:fld>
            <a:endParaRPr b="0" lang="es-UY" sz="18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4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6CA37D0-C6AC-45A4-B0E4-48029C317ECD}" type="slidenum">
              <a:rPr b="0" lang="es-UY" sz="1400" spc="-1" strike="noStrike">
                <a:latin typeface="Times New Roman"/>
              </a:rPr>
              <a:t>14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4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02CF1AC-38E0-4225-BB84-A85A3B865C33}" type="slidenum">
              <a:rPr b="0" lang="es-UY" sz="1400" spc="-1" strike="noStrike">
                <a:latin typeface="Times New Roman"/>
              </a:rPr>
              <a:t>15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5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430CC06-1B0F-4E1A-BFF0-5D63EB46B01D}" type="slidenum">
              <a:rPr b="0" lang="es-UY" sz="1400" spc="-1" strike="noStrike">
                <a:latin typeface="Times New Roman"/>
              </a:rPr>
              <a:t>16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5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1C167BC-9763-47CB-914F-AFFBF3D821A1}" type="slidenum">
              <a:rPr b="0" lang="es-UY" sz="1400" spc="-1" strike="noStrike">
                <a:latin typeface="Times New Roman"/>
              </a:rPr>
              <a:t>17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5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DF6BD1E-22E2-4CBA-89F0-A37B94777EC4}" type="slidenum">
              <a:rPr b="0" lang="es-UY" sz="1400" spc="-1" strike="noStrike">
                <a:latin typeface="Times New Roman"/>
              </a:rPr>
              <a:t>18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5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775FD2E-D223-4E21-9185-800EB0ECF95D}" type="slidenum">
              <a:rPr b="0" lang="es-UY" sz="1400" spc="-1" strike="noStrike">
                <a:latin typeface="Times New Roman"/>
              </a:rPr>
              <a:t>19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0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CB6388C-7F4B-4783-9E32-4A688DD54B84}" type="slidenum">
              <a:rPr b="0" lang="es-UY" sz="1400" spc="-1" strike="noStrike">
                <a:latin typeface="Times New Roman"/>
              </a:rPr>
              <a:t>2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A5DBDBB-F2B3-4765-8812-D30165353428}" type="slidenum">
              <a:rPr b="0" lang="es-UY" sz="1400" spc="-1" strike="noStrike">
                <a:latin typeface="Times New Roman"/>
              </a:rPr>
              <a:t>20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6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A440303-B735-4A4B-BA5A-B7D82FE789A3}" type="slidenum">
              <a:rPr b="0" lang="es-UY" sz="1400" spc="-1" strike="noStrike">
                <a:latin typeface="Times New Roman"/>
              </a:rPr>
              <a:t>21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6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4F2B986-ACC9-426D-AA96-94F221A11553}" type="slidenum">
              <a:rPr b="0" lang="es-UY" sz="1400" spc="-1" strike="noStrike">
                <a:latin typeface="Times New Roman"/>
              </a:rPr>
              <a:t>22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7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EBA24D9-ACE2-44E3-8D88-FD7D4698CACC}" type="slidenum">
              <a:rPr b="0" lang="es-UY" sz="1400" spc="-1" strike="noStrike">
                <a:latin typeface="Times New Roman"/>
              </a:rPr>
              <a:t>23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2C6037E-7657-4CE7-A510-5B7A5139900D}" type="slidenum">
              <a:rPr b="0" lang="es-UY" sz="1400" spc="-1" strike="noStrike">
                <a:latin typeface="Times New Roman"/>
              </a:rPr>
              <a:t>24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1D2D482-4188-4C67-AD93-0B28BCFB2231}" type="slidenum">
              <a:rPr b="0" lang="es-UY" sz="1400" spc="-1" strike="noStrike">
                <a:latin typeface="Times New Roman"/>
              </a:rPr>
              <a:t>25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8A20B4E-8817-4052-8658-5A6D34419429}" type="slidenum">
              <a:rPr b="0" lang="es-UY" sz="1400" spc="-1" strike="noStrike">
                <a:latin typeface="Times New Roman"/>
              </a:rPr>
              <a:t>26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96E2BF2-3E9E-46AB-989D-7A9F668D4D57}" type="slidenum">
              <a:rPr b="0" lang="es-UY" sz="1400" spc="-1" strike="noStrike">
                <a:latin typeface="Times New Roman"/>
              </a:rPr>
              <a:t>27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DB6811B-F703-4FF7-ACA4-A129DBCF6D4C}" type="slidenum">
              <a:rPr b="0" lang="es-UY" sz="1400" spc="-1" strike="noStrike">
                <a:latin typeface="Times New Roman"/>
              </a:rPr>
              <a:t>28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AEBD5DF-E2D6-43C6-BEE4-66718AE1EEEC}" type="slidenum">
              <a:rPr b="0" lang="es-UY" sz="1400" spc="-1" strike="noStrike">
                <a:latin typeface="Times New Roman"/>
              </a:rPr>
              <a:t>29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1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0E315D7-D03E-4B8A-81E0-A8517D3BE4D8}" type="slidenum">
              <a:rPr b="0" lang="es-UY" sz="1800" spc="-1" strike="noStrike">
                <a:latin typeface="Times New Roman"/>
              </a:rPr>
              <a:t>3</a:t>
            </a:fld>
            <a:endParaRPr b="0" lang="es-UY" sz="18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9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FEE1EA4-2CFB-415D-8581-AB88D5EA9B0F}" type="slidenum">
              <a:rPr b="0" lang="es-UY" sz="1400" spc="-1" strike="noStrike">
                <a:latin typeface="Times New Roman"/>
              </a:rPr>
              <a:t>30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9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EB4B665-F5E2-4B32-96E8-74BF47DFFB40}" type="slidenum">
              <a:rPr b="0" lang="es-UY" sz="1400" spc="-1" strike="noStrike">
                <a:latin typeface="Times New Roman"/>
              </a:rPr>
              <a:t>31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9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4B3DCB3-141E-46AF-A7DC-33CF68B73648}" type="slidenum">
              <a:rPr b="0" lang="es-UY" sz="1400" spc="-1" strike="noStrike">
                <a:latin typeface="Times New Roman"/>
              </a:rPr>
              <a:t>32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0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725AF39-3BB2-4EF7-BBB2-B88950AE77F7}" type="slidenum">
              <a:rPr b="0" lang="es-UY" sz="1400" spc="-1" strike="noStrike">
                <a:latin typeface="Times New Roman"/>
              </a:rPr>
              <a:t>33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0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F1EA4B1-9E02-461B-AAA8-C5F7360A0408}" type="slidenum">
              <a:rPr b="0" lang="es-UY" sz="1400" spc="-1" strike="noStrike">
                <a:latin typeface="Times New Roman"/>
              </a:rPr>
              <a:t>34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0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107D93B-98DE-4730-A129-B387FC305492}" type="slidenum">
              <a:rPr b="0" lang="es-UY" sz="1400" spc="-1" strike="noStrike">
                <a:latin typeface="Times New Roman"/>
              </a:rPr>
              <a:t>35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1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A39A841-8056-42A1-B3EC-227095FB4725}" type="slidenum">
              <a:rPr b="0" lang="es-UY" sz="1400" spc="-1" strike="noStrike">
                <a:latin typeface="Times New Roman"/>
              </a:rPr>
              <a:t>36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1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918DD49-F5E6-479F-ABEC-F0A931DC83F5}" type="slidenum">
              <a:rPr b="0" lang="es-UY" sz="1400" spc="-1" strike="noStrike">
                <a:latin typeface="Times New Roman"/>
              </a:rPr>
              <a:t>37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1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4E94CBE-CFBC-4AFC-82A4-110D45518F3C}" type="slidenum">
              <a:rPr b="0" lang="es-UY" sz="1400" spc="-1" strike="noStrike">
                <a:latin typeface="Times New Roman"/>
              </a:rPr>
              <a:t>38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61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AA7ED6B-9C8E-48DE-9C61-8584CF33BB9C}" type="slidenum">
              <a:rPr b="0" lang="es-UY" sz="1400" spc="-1" strike="noStrike">
                <a:latin typeface="Times New Roman"/>
              </a:rPr>
              <a:t>38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1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FFBFB93-C804-4DCB-986B-67A2E7674C5E}" type="slidenum">
              <a:rPr b="0" lang="es-UY" sz="1800" spc="-1" strike="noStrike">
                <a:latin typeface="Times New Roman"/>
              </a:rPr>
              <a:t>4</a:t>
            </a:fld>
            <a:endParaRPr b="0" lang="es-UY" sz="18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1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F0AD158-4591-42C4-AB34-F000F13D2EF6}" type="slidenum">
              <a:rPr b="0" lang="es-UY" sz="1400" spc="-1" strike="noStrike">
                <a:latin typeface="Times New Roman"/>
              </a:rPr>
              <a:t>5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3493EBB-09C6-4F60-B61A-2007BE9CD5D8}" type="slidenum">
              <a:rPr b="0" lang="es-UY" sz="1400" spc="-1" strike="noStrike">
                <a:latin typeface="Times New Roman"/>
              </a:rPr>
              <a:t>6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2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C87A5A8-80B3-4007-B42F-5CAD1C608AAC}" type="slidenum">
              <a:rPr b="0" lang="es-UY" sz="1400" spc="-1" strike="noStrike">
                <a:latin typeface="Times New Roman"/>
              </a:rPr>
              <a:t>7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2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3F1BE72-F673-4BBA-84B3-3C550DC00913}" type="slidenum">
              <a:rPr b="0" lang="es-UY" sz="1400" spc="-1" strike="noStrike">
                <a:latin typeface="Times New Roman"/>
              </a:rPr>
              <a:t>8</a:t>
            </a:fld>
            <a:endParaRPr b="0" lang="es-UY" sz="14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s-UY" sz="2000" spc="-1" strike="noStrike"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73260C5-61B4-4540-95CD-5E5FB6680338}" type="slidenum">
              <a:rPr b="0" lang="es-UY" sz="1800" spc="-1" strike="noStrike">
                <a:latin typeface="Times New Roman"/>
              </a:rPr>
              <a:t>9</a:t>
            </a:fld>
            <a:endParaRPr b="0" lang="es-UY" sz="18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UY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UY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rmAutofit/>
          </a:bodyPr>
          <a:p>
            <a:pPr algn="ctr"/>
            <a:r>
              <a:rPr b="0" lang="es-UY" sz="4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UY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UY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UY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CB549D0-FCA1-4F40-848C-F02D12E93573}" type="slidenum">
              <a:rPr b="0" lang="es-UY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&lt;número&gt;</a:t>
            </a:fld>
            <a:endParaRPr b="0" lang="es-UY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UY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UY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UY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UY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UY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UY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9167760" cy="687564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67640" y="1412640"/>
            <a:ext cx="8208720" cy="575640"/>
          </a:xfrm>
          <a:prstGeom prst="rect">
            <a:avLst/>
          </a:prstGeom>
        </p:spPr>
        <p:txBody>
          <a:bodyPr anchor="ctr">
            <a:noAutofit/>
          </a:bodyPr>
          <a:p>
            <a:pPr marL="358920" indent="-358560">
              <a:lnSpc>
                <a:spcPct val="100000"/>
              </a:lnSpc>
            </a:pPr>
            <a:r>
              <a:rPr b="1" lang="en-US" sz="2200" spc="-1" strike="noStrike">
                <a:solidFill>
                  <a:srgbClr val="578da3"/>
                </a:solidFill>
                <a:latin typeface="Verdana"/>
              </a:rPr>
              <a:t>Click to edit Master title style</a:t>
            </a:r>
            <a:endParaRPr b="0" lang="en-GB" sz="2200" spc="-1" strike="noStrike">
              <a:solidFill>
                <a:srgbClr val="ffd624"/>
              </a:solidFill>
              <a:latin typeface="Verdana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67640" y="1989000"/>
            <a:ext cx="8208720" cy="3969000"/>
          </a:xfrm>
          <a:prstGeom prst="rect">
            <a:avLst/>
          </a:prstGeom>
        </p:spPr>
        <p:txBody>
          <a:bodyPr>
            <a:noAutofit/>
          </a:bodyPr>
          <a:p>
            <a:pPr marL="181080" indent="-18072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cd5a57"/>
              </a:buClr>
              <a:buSzPct val="120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Verdana"/>
              </a:rPr>
              <a:t>Click to edit Master text styles</a:t>
            </a:r>
            <a:endParaRPr b="0" lang="en-GB" sz="1600" spc="-1" strike="noStrike">
              <a:solidFill>
                <a:srgbClr val="262626"/>
              </a:solidFill>
              <a:latin typeface="Verdana"/>
            </a:endParaRPr>
          </a:p>
          <a:p>
            <a:pPr lvl="2" marL="361800" indent="-18072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262626"/>
              </a:buClr>
              <a:buFont typeface="StarSymbol"/>
              <a:buChar char="-"/>
            </a:pPr>
            <a:r>
              <a:rPr b="0" lang="en-US" sz="1400" spc="-1" strike="noStrike">
                <a:solidFill>
                  <a:srgbClr val="262626"/>
                </a:solidFill>
                <a:latin typeface="Verdana"/>
              </a:rPr>
              <a:t>Third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endParaRPr b="0" lang="en-GB" sz="1400" spc="-1" strike="noStrike">
              <a:solidFill>
                <a:srgbClr val="262626"/>
              </a:solidFill>
              <a:latin typeface="Verdana"/>
            </a:endParaRPr>
          </a:p>
        </p:txBody>
      </p:sp>
      <p:sp>
        <p:nvSpPr>
          <p:cNvPr id="44" name="CustomShape 3"/>
          <p:cNvSpPr/>
          <p:nvPr/>
        </p:nvSpPr>
        <p:spPr>
          <a:xfrm>
            <a:off x="5436000" y="6346800"/>
            <a:ext cx="1872000" cy="33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29A7404B-9C18-4EA1-B667-934F978CC469}" type="slidenum">
              <a:rPr b="1" lang="de-DE" sz="1600" spc="-1" strike="noStrike">
                <a:solidFill>
                  <a:srgbClr val="669aaf"/>
                </a:solidFill>
                <a:latin typeface="Verdana"/>
              </a:rPr>
              <a:t>&lt;número&gt;</a:t>
            </a:fld>
            <a:endParaRPr b="0" lang="es-UY" sz="16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LOGO"/>
          <p:cNvPicPr/>
          <p:nvPr/>
        </p:nvPicPr>
        <p:blipFill>
          <a:blip r:embed="rId2"/>
          <a:stretch/>
        </p:blipFill>
        <p:spPr>
          <a:xfrm>
            <a:off x="6891480" y="5848200"/>
            <a:ext cx="2072880" cy="893520"/>
          </a:xfrm>
          <a:prstGeom prst="rect">
            <a:avLst/>
          </a:prstGeom>
          <a:ln>
            <a:noFill/>
          </a:ln>
        </p:spPr>
      </p:pic>
      <p:sp>
        <p:nvSpPr>
          <p:cNvPr id="82" name="Line 1"/>
          <p:cNvSpPr/>
          <p:nvPr/>
        </p:nvSpPr>
        <p:spPr>
          <a:xfrm flipH="1">
            <a:off x="468000" y="1052280"/>
            <a:ext cx="8136000" cy="0"/>
          </a:xfrm>
          <a:prstGeom prst="line">
            <a:avLst/>
          </a:prstGeom>
          <a:ln w="12600">
            <a:solidFill>
              <a:srgbClr val="2b679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r>
              <a:rPr b="0" lang="en-US" sz="2600" spc="-1" strike="noStrike">
                <a:solidFill>
                  <a:srgbClr val="2b679f"/>
                </a:solidFill>
                <a:latin typeface="Arial"/>
                <a:ea typeface="ＭＳ Ｐゴシック"/>
              </a:rPr>
              <a:t>Click to edit Master title style</a:t>
            </a:r>
            <a:endParaRPr b="0" lang="en-GB" sz="2600" spc="-1" strike="noStrike">
              <a:solidFill>
                <a:srgbClr val="ffd624"/>
              </a:solidFill>
              <a:latin typeface="Verdana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19"/>
              </a:spcBef>
              <a:buClr>
                <a:srgbClr val="2b679f"/>
              </a:buClr>
              <a:buFont typeface="Arial"/>
              <a:buChar char="◦"/>
            </a:pPr>
            <a:r>
              <a:rPr b="0" lang="en-US" sz="2600" spc="-1" strike="noStrike">
                <a:solidFill>
                  <a:srgbClr val="2b679f"/>
                </a:solidFill>
                <a:latin typeface="Arial"/>
                <a:ea typeface="ＭＳ Ｐゴシック"/>
              </a:rPr>
              <a:t>Click to edit Master text styles</a:t>
            </a:r>
            <a:endParaRPr b="0" lang="en-GB" sz="2600" spc="-1" strike="noStrike">
              <a:solidFill>
                <a:srgbClr val="2b679f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519"/>
              </a:spcBef>
              <a:buClr>
                <a:srgbClr val="2b679f"/>
              </a:buClr>
              <a:buFont typeface="Symbol" charset="2"/>
              <a:buChar char=""/>
            </a:pPr>
            <a:r>
              <a:rPr b="0" lang="en-US" sz="2600" spc="-1" strike="noStrike">
                <a:solidFill>
                  <a:srgbClr val="2b679f"/>
                </a:solidFill>
                <a:latin typeface="Arial"/>
                <a:ea typeface="ＭＳ Ｐゴシック"/>
              </a:rPr>
              <a:t>Second level</a:t>
            </a:r>
            <a:endParaRPr b="0" lang="en-GB" sz="2600" spc="-1" strike="noStrike">
              <a:solidFill>
                <a:srgbClr val="2b679f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2b679f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2b679f"/>
                </a:solidFill>
                <a:latin typeface="Arial"/>
                <a:ea typeface="ＭＳ Ｐゴシック"/>
              </a:rPr>
              <a:t>Third level</a:t>
            </a:r>
            <a:endParaRPr b="0" lang="en-GB" sz="2000" spc="-1" strike="noStrike">
              <a:solidFill>
                <a:srgbClr val="2b679f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2b679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rgbClr val="2b679f"/>
                </a:solidFill>
                <a:latin typeface="Arial"/>
                <a:ea typeface="ＭＳ Ｐゴシック"/>
              </a:rPr>
              <a:t>Fourth level</a:t>
            </a:r>
            <a:endParaRPr b="0" lang="en-GB" sz="2000" spc="-1" strike="noStrike">
              <a:solidFill>
                <a:srgbClr val="2b679f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2b679f"/>
              </a:buClr>
              <a:buFont typeface="StarSymbol"/>
              <a:buChar char="»"/>
            </a:pPr>
            <a:r>
              <a:rPr b="0" lang="en-US" sz="2000" spc="-1" strike="noStrike">
                <a:solidFill>
                  <a:srgbClr val="2b679f"/>
                </a:solidFill>
                <a:latin typeface="Arial"/>
                <a:ea typeface="ＭＳ Ｐゴシック"/>
              </a:rPr>
              <a:t>Fifth level</a:t>
            </a:r>
            <a:endParaRPr b="0" lang="en-GB" sz="2000" spc="-1" strike="noStrike">
              <a:solidFill>
                <a:srgbClr val="2b679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UY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76FD62E-9DA8-4ABF-A680-60BCEF1428E6}" type="datetime">
              <a:rPr b="0" lang="es-UY" sz="1200" spc="-1" strike="noStrike">
                <a:solidFill>
                  <a:srgbClr val="8b8b8b"/>
                </a:solidFill>
                <a:latin typeface="Calibri"/>
              </a:rPr>
              <a:t>3/09/20</a:t>
            </a:fld>
            <a:endParaRPr b="0" lang="es-UY" sz="1200" spc="-1" strike="noStrike"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UY" sz="2400" spc="-1" strike="noStrike"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45E3553-6A2C-4FAE-AC9D-2C48B6C40B3A}" type="slidenum">
              <a:rPr b="0" lang="es-UY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UY" sz="1200" spc="-1" strike="noStrike"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UY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UY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UY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UY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UY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UY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UY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UY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UY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pn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Relationship Id="rId19" Type="http://schemas.openxmlformats.org/officeDocument/2006/relationships/image" Target="../media/image129.png"/><Relationship Id="rId20" Type="http://schemas.openxmlformats.org/officeDocument/2006/relationships/image" Target="../media/image130.png"/><Relationship Id="rId21" Type="http://schemas.openxmlformats.org/officeDocument/2006/relationships/image" Target="../media/image131.png"/><Relationship Id="rId22" Type="http://schemas.openxmlformats.org/officeDocument/2006/relationships/image" Target="../media/image132.png"/><Relationship Id="rId23" Type="http://schemas.openxmlformats.org/officeDocument/2006/relationships/image" Target="../media/image133.png"/><Relationship Id="rId24" Type="http://schemas.openxmlformats.org/officeDocument/2006/relationships/image" Target="../media/image134.png"/><Relationship Id="rId25" Type="http://schemas.openxmlformats.org/officeDocument/2006/relationships/image" Target="../media/image135.png"/><Relationship Id="rId26" Type="http://schemas.openxmlformats.org/officeDocument/2006/relationships/image" Target="../media/image136.png"/><Relationship Id="rId27" Type="http://schemas.openxmlformats.org/officeDocument/2006/relationships/image" Target="../media/image137.png"/><Relationship Id="rId28" Type="http://schemas.openxmlformats.org/officeDocument/2006/relationships/image" Target="../media/image138.png"/><Relationship Id="rId29" Type="http://schemas.openxmlformats.org/officeDocument/2006/relationships/slideLayout" Target="../slideLayouts/slideLayout2.xml"/><Relationship Id="rId30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55.png"/><Relationship Id="rId10" Type="http://schemas.openxmlformats.org/officeDocument/2006/relationships/image" Target="../media/image156.png"/><Relationship Id="rId11" Type="http://schemas.openxmlformats.org/officeDocument/2006/relationships/image" Target="../media/image157.pn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58.png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image" Target="../media/image173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97.png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02.png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07.png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6.png"/><Relationship Id="rId9" Type="http://schemas.openxmlformats.org/officeDocument/2006/relationships/image" Target="../media/image227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28.png"/><Relationship Id="rId2" Type="http://schemas.openxmlformats.org/officeDocument/2006/relationships/image" Target="../media/image229.png"/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33.png"/><Relationship Id="rId2" Type="http://schemas.openxmlformats.org/officeDocument/2006/relationships/image" Target="../media/image234.png"/><Relationship Id="rId3" Type="http://schemas.openxmlformats.org/officeDocument/2006/relationships/image" Target="../media/image235.png"/><Relationship Id="rId4" Type="http://schemas.openxmlformats.org/officeDocument/2006/relationships/hyperlink" Target="mailto:clromano@auci.gub.uy" TargetMode="External"/><Relationship Id="rId5" Type="http://schemas.openxmlformats.org/officeDocument/2006/relationships/hyperlink" Target="mailto:mairazabal@auci.gub.uy" TargetMode="Externa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9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70" name="Google Shape;91;p1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171" name="Google Shape;92;p1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93;p1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173" name="Google Shape;94;p1" descr=""/>
          <p:cNvPicPr/>
          <p:nvPr/>
        </p:nvPicPr>
        <p:blipFill>
          <a:blip r:embed="rId4"/>
          <a:stretch/>
        </p:blipFill>
        <p:spPr>
          <a:xfrm>
            <a:off x="627840" y="1883520"/>
            <a:ext cx="7887960" cy="309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7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48" name="Google Shape;102;p2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49" name="Google Shape;103;p2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50" name="Google Shape;104;p2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51" name="TextShape 3"/>
          <p:cNvSpPr txBox="1"/>
          <p:nvPr/>
        </p:nvSpPr>
        <p:spPr>
          <a:xfrm>
            <a:off x="3096000" y="1440000"/>
            <a:ext cx="2861280" cy="395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s-UY" sz="2400" spc="-1" strike="noStrike">
                <a:solidFill>
                  <a:srgbClr val="000000"/>
                </a:solidFill>
                <a:latin typeface="Calibri"/>
                <a:ea typeface="Microsoft YaHei"/>
              </a:rPr>
              <a:t>Funciones de los NCP</a:t>
            </a:r>
            <a:endParaRPr b="0" lang="es-UY" sz="2400" spc="-1" strike="noStrike">
              <a:latin typeface="Arial"/>
            </a:endParaRPr>
          </a:p>
        </p:txBody>
      </p:sp>
      <p:sp>
        <p:nvSpPr>
          <p:cNvPr id="252" name="TextShape 4"/>
          <p:cNvSpPr txBox="1"/>
          <p:nvPr/>
        </p:nvSpPr>
        <p:spPr>
          <a:xfrm>
            <a:off x="73440" y="2197080"/>
            <a:ext cx="9112680" cy="344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①</a:t>
            </a:r>
            <a:r>
              <a:rPr b="1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es-UY" sz="2400" spc="-1" strike="noStrike">
                <a:solidFill>
                  <a:srgbClr val="000000"/>
                </a:solidFill>
                <a:latin typeface="Calibri"/>
              </a:rPr>
              <a:t>Informar, aumentar la conciencia</a:t>
            </a:r>
            <a:r>
              <a:rPr b="1" lang="es-AR" sz="24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circular documentos, coordinar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reuniones informativas, promocionar.</a:t>
            </a:r>
            <a:endParaRPr b="0" lang="es-UY" sz="2400" spc="-1" strike="noStrike">
              <a:latin typeface="Arial"/>
            </a:endParaRPr>
          </a:p>
          <a:p>
            <a:endParaRPr b="0" lang="es-UY" sz="2400" spc="-1" strike="noStrike">
              <a:latin typeface="Arial"/>
            </a:endParaRPr>
          </a:p>
          <a:p>
            <a:r>
              <a:rPr b="1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②</a:t>
            </a:r>
            <a:r>
              <a:rPr b="1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es-UY" sz="2400" spc="-1" strike="noStrike">
                <a:solidFill>
                  <a:srgbClr val="000000"/>
                </a:solidFill>
                <a:latin typeface="Calibri"/>
              </a:rPr>
              <a:t>Asistir, aconsejar y capacitar</a:t>
            </a:r>
            <a:r>
              <a:rPr b="1" lang="es-AR" sz="24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colaborar con potenciales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beneficiarios en búsqueda de socios, procesos administrativos,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organizar capacitaciones, explicar alcance y modalidades de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financiamiento.</a:t>
            </a:r>
            <a:endParaRPr b="0" lang="es-UY" sz="2400" spc="-1" strike="noStrike">
              <a:latin typeface="Arial"/>
            </a:endParaRPr>
          </a:p>
          <a:p>
            <a:endParaRPr b="0" lang="es-UY" sz="2400" spc="-1" strike="noStrike">
              <a:latin typeface="Arial"/>
            </a:endParaRPr>
          </a:p>
          <a:p>
            <a:r>
              <a:rPr b="1" lang="es-AR" sz="2400" spc="-1" strike="noStrike">
                <a:solidFill>
                  <a:srgbClr val="000000"/>
                </a:solidFill>
                <a:latin typeface="Calibri"/>
                <a:ea typeface="Calibri"/>
              </a:rPr>
              <a:t>③</a:t>
            </a:r>
            <a:r>
              <a:rPr b="1" lang="es-AR" sz="24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es-AR" sz="2400" spc="-1" strike="noStrike">
                <a:solidFill>
                  <a:srgbClr val="000000"/>
                </a:solidFill>
                <a:latin typeface="Calibri"/>
              </a:rPr>
              <a:t>Contactar y cooperar: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contactar a otros servicios de apoyo de redes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de negocios, cooperar con otros servicios  y programas de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financiamiento nacional</a:t>
            </a:r>
            <a:endParaRPr b="0" lang="es-UY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5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55" name="Google Shape;102;p2_1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56" name="Google Shape;103;p2_1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57" name="Google Shape;104;p2_1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58" name="TextShape 3"/>
          <p:cNvSpPr txBox="1"/>
          <p:nvPr/>
        </p:nvSpPr>
        <p:spPr>
          <a:xfrm>
            <a:off x="216000" y="1363680"/>
            <a:ext cx="8684640" cy="3659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①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Informar, aumentar la conciencia: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Circular documentos generales y específicos sobre Horizonte 2020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Organizar actividades informativas y promocionales  (por ejemplo:        jornadas informativas, informes, etc.)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Aumentar la conciencia 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Proveer información en caso de necesidad sobre otros  programas        europeos de Investigación y Desarrollo Tecnológico en el campo de       Investigación y Innovación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259" name="CustomShape 4"/>
          <p:cNvSpPr/>
          <p:nvPr/>
        </p:nvSpPr>
        <p:spPr>
          <a:xfrm>
            <a:off x="576000" y="5616000"/>
            <a:ext cx="810540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UY" sz="2100" spc="-1" strike="noStrike">
                <a:solidFill>
                  <a:srgbClr val="000000"/>
                </a:solidFill>
                <a:latin typeface="Open Sans"/>
              </a:rPr>
              <a:t>Establecer vínculos de trabajo con los servicios de apoyo de especialistas respectivos.</a:t>
            </a:r>
            <a:endParaRPr b="0" lang="es-UY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61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62" name="Google Shape;102;p2_2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63" name="Google Shape;103;p2_2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64" name="Google Shape;104;p2_2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65" name="TextShape 3"/>
          <p:cNvSpPr txBox="1"/>
          <p:nvPr/>
        </p:nvSpPr>
        <p:spPr>
          <a:xfrm>
            <a:off x="170280" y="1368000"/>
            <a:ext cx="9045720" cy="518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② 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Asistir, aconsejar y capacitar: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Asistir a investigadores y organizaciones para aumentar su    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             participación en H2020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Asistir en actividades de búsqueda de socios utilizando las                            herramientas online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Aconsejar sobre procesos administrativos, reglas y otros asuntos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Aconsejar a los participantes sobre el establecimiento de gerencia             apropiada y estructuras legales en proyectos con presupuestos grandes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y/o varios participantes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Explicar el alcance y las modalidades de esquemas de financiamiento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→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Organizar cursos y sesiones de capacitación sobre H2020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67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68" name="Google Shape;102;p2_5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69" name="Google Shape;103;p2_5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70" name="Google Shape;104;p2_5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71" name="TextShape 3"/>
          <p:cNvSpPr txBox="1"/>
          <p:nvPr/>
        </p:nvSpPr>
        <p:spPr>
          <a:xfrm>
            <a:off x="432000" y="1448280"/>
            <a:ext cx="8012880" cy="274464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③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Contactar y cooperar: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Contactar a otros servicios de apoyo de redes de negocios       y comunicar los posibles participantes que requieren                asistencia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Cooperar con otros servicios  y programas de financiamiento  nacional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272" name="Picture 2_1" descr="Related image"/>
          <p:cNvPicPr/>
          <p:nvPr/>
        </p:nvPicPr>
        <p:blipFill>
          <a:blip r:embed="rId4"/>
          <a:srcRect l="12904" t="30015" r="10335" b="19447"/>
          <a:stretch/>
        </p:blipFill>
        <p:spPr>
          <a:xfrm>
            <a:off x="1712160" y="3888000"/>
            <a:ext cx="5847840" cy="244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7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75" name="Google Shape;102;p2_3" descr="LOGO_PRESDENCIA_AUCI.png"/>
          <p:cNvPicPr/>
          <p:nvPr/>
        </p:nvPicPr>
        <p:blipFill>
          <a:blip r:embed="rId1"/>
          <a:stretch/>
        </p:blipFill>
        <p:spPr>
          <a:xfrm>
            <a:off x="4464000" y="28800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76" name="Google Shape;103;p2_3" descr=""/>
          <p:cNvPicPr/>
          <p:nvPr/>
        </p:nvPicPr>
        <p:blipFill>
          <a:blip r:embed="rId2"/>
          <a:stretch/>
        </p:blipFill>
        <p:spPr>
          <a:xfrm>
            <a:off x="2039760" y="14400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77" name="Google Shape;104;p2_3" descr=""/>
          <p:cNvPicPr/>
          <p:nvPr/>
        </p:nvPicPr>
        <p:blipFill>
          <a:blip r:embed="rId3"/>
          <a:stretch/>
        </p:blipFill>
        <p:spPr>
          <a:xfrm>
            <a:off x="3427200" y="9180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78" name="TextShape 3"/>
          <p:cNvSpPr txBox="1"/>
          <p:nvPr/>
        </p:nvSpPr>
        <p:spPr>
          <a:xfrm>
            <a:off x="647280" y="1113120"/>
            <a:ext cx="8208720" cy="25488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1" lang="es-UY" sz="2000" spc="-1" strike="noStrike">
                <a:solidFill>
                  <a:srgbClr val="000000"/>
                </a:solidFill>
                <a:latin typeface="Calibri"/>
              </a:rPr>
              <a:t>Búsqueda de oportunidades </a:t>
            </a:r>
            <a:endParaRPr b="1" lang="es-UY" sz="2000" spc="-1" strike="noStrike">
              <a:solidFill>
                <a:srgbClr val="000000"/>
              </a:solidFill>
              <a:latin typeface="Calibri"/>
              <a:ea typeface="Arial"/>
            </a:endParaRPr>
          </a:p>
        </p:txBody>
      </p:sp>
      <p:sp>
        <p:nvSpPr>
          <p:cNvPr id="279" name="TextShape 4"/>
          <p:cNvSpPr txBox="1"/>
          <p:nvPr/>
        </p:nvSpPr>
        <p:spPr>
          <a:xfrm>
            <a:off x="72000" y="1368720"/>
            <a:ext cx="9072000" cy="548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Crear un abstract de las Áreas temáticas Colgarlo en la web.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Participación en los eventos internacionales temáticos.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Workshops Científicos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Brokerage events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Actividades de entrenamiento de los NCP en Europa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Recibir los Newsletters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Crear artículos para los newsletters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Crear su propia base de contactos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0000"/>
              </a:lnSpc>
            </a:pPr>
            <a:r>
              <a:rPr b="0" lang="es-AR" sz="2400" spc="-1" strike="noStrike">
                <a:solidFill>
                  <a:srgbClr val="000000"/>
                </a:solidFill>
                <a:latin typeface="Calibri"/>
              </a:rPr>
              <a:t>Búsqueda de países que tengan acuerdos (con UE o con su propio país)</a:t>
            </a:r>
            <a:endParaRPr b="0" lang="es-AR" sz="24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81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82" name="Google Shape;102;p2_6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83" name="Google Shape;103;p2_6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84" name="Google Shape;104;p2_6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85" name="TextShape 3"/>
          <p:cNvSpPr txBox="1"/>
          <p:nvPr/>
        </p:nvSpPr>
        <p:spPr>
          <a:xfrm>
            <a:off x="432000" y="1545120"/>
            <a:ext cx="8208720" cy="25488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1" lang="es-UY" sz="2000" spc="-1" strike="noStrike">
                <a:solidFill>
                  <a:srgbClr val="000000"/>
                </a:solidFill>
                <a:latin typeface="Calibri"/>
              </a:rPr>
              <a:t>Designación de los NCP </a:t>
            </a:r>
            <a:endParaRPr b="1" lang="es-UY" sz="20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286" name="TextShape 4"/>
          <p:cNvSpPr txBox="1"/>
          <p:nvPr/>
        </p:nvSpPr>
        <p:spPr>
          <a:xfrm>
            <a:off x="2087640" y="1967760"/>
            <a:ext cx="7200360" cy="483300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1" lang="es-UY" sz="2000" spc="-1" strike="noStrike">
                <a:solidFill>
                  <a:srgbClr val="000000"/>
                </a:solidFill>
                <a:latin typeface="Calibri"/>
              </a:rPr>
              <a:t>Documentos a enviar</a:t>
            </a:r>
            <a:endParaRPr b="0" lang="en-GB" sz="2000" spc="-1" strike="noStrike">
              <a:solidFill>
                <a:srgbClr val="262626"/>
              </a:solidFill>
              <a:latin typeface="Verdana"/>
            </a:endParaRPr>
          </a:p>
          <a:p>
            <a:pPr lvl="1" marL="266760" indent="-266400" algn="just">
              <a:lnSpc>
                <a:spcPct val="100000"/>
              </a:lnSpc>
              <a:spcBef>
                <a:spcPts val="400"/>
              </a:spcBef>
              <a:buClr>
                <a:srgbClr val="c20016"/>
              </a:buClr>
              <a:buFont typeface="Symbol" charset="2"/>
              <a:buChar char=""/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Carta de designación oficial dirigida al Sr. Jean-Eric PAQUET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pPr lvl="1" marL="266760" indent="-266400" algn="just">
              <a:lnSpc>
                <a:spcPct val="100000"/>
              </a:lnSpc>
              <a:spcBef>
                <a:spcPts val="400"/>
              </a:spcBef>
              <a:buClr>
                <a:srgbClr val="c20016"/>
              </a:buClr>
              <a:buFont typeface="Symbol" charset="2"/>
              <a:buChar char=""/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Planilla Excel con designaciones y bajas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pPr lvl="1" marL="266760" indent="-266400" algn="just">
              <a:lnSpc>
                <a:spcPct val="100000"/>
              </a:lnSpc>
              <a:spcBef>
                <a:spcPts val="400"/>
              </a:spcBef>
              <a:buClr>
                <a:srgbClr val="c20016"/>
              </a:buClr>
              <a:buFont typeface="Symbol" charset="2"/>
              <a:buChar char=""/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Planilla Excel “limpia”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en-GB" sz="2000" spc="-1" strike="noStrike">
              <a:solidFill>
                <a:srgbClr val="262626"/>
              </a:solidFill>
              <a:latin typeface="Verdana"/>
            </a:endParaRPr>
          </a:p>
          <a:p>
            <a:endParaRPr b="0" lang="en-GB" sz="2000" spc="-1" strike="noStrike">
              <a:solidFill>
                <a:srgbClr val="262626"/>
              </a:solidFill>
              <a:latin typeface="Verdana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b="0" lang="en-GB" sz="2000" spc="-1" strike="noStrike">
              <a:solidFill>
                <a:srgbClr val="262626"/>
              </a:solidFill>
              <a:latin typeface="Verdana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b="1" lang="es-UY" sz="2000" spc="-1" strike="noStrike">
                <a:solidFill>
                  <a:srgbClr val="000000"/>
                </a:solidFill>
                <a:latin typeface="Calibri"/>
              </a:rPr>
              <a:t>Dónde enviar las designaciones de los NCP?</a:t>
            </a:r>
            <a:endParaRPr b="0" lang="en-GB" sz="2000" spc="-1" strike="noStrike">
              <a:solidFill>
                <a:srgbClr val="262626"/>
              </a:solidFill>
              <a:latin typeface="Verdana"/>
            </a:endParaRPr>
          </a:p>
          <a:p>
            <a:pPr lvl="1" marL="266760" indent="-266400" algn="just">
              <a:lnSpc>
                <a:spcPct val="100000"/>
              </a:lnSpc>
              <a:spcBef>
                <a:spcPts val="400"/>
              </a:spcBef>
              <a:buClr>
                <a:srgbClr val="c20016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RTD-NCP-Nominations@ec.europa.eu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pPr lvl="1" marL="266760" indent="-266400" algn="just">
              <a:lnSpc>
                <a:spcPct val="100000"/>
              </a:lnSpc>
              <a:spcBef>
                <a:spcPts val="400"/>
              </a:spcBef>
              <a:buClr>
                <a:srgbClr val="c20016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cromano@auci.gub.uy; mairazabal@auci.gub.uy</a:t>
            </a:r>
            <a:endParaRPr b="0" lang="es-UY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b="0" lang="en-GB" sz="2000" spc="-1" strike="noStrike">
              <a:solidFill>
                <a:srgbClr val="262626"/>
              </a:solidFill>
              <a:latin typeface="Verdana"/>
            </a:endParaRPr>
          </a:p>
        </p:txBody>
      </p:sp>
      <p:pic>
        <p:nvPicPr>
          <p:cNvPr id="287" name="Picture 4_2" descr="Image result for letter signed cartoon designation"/>
          <p:cNvPicPr/>
          <p:nvPr/>
        </p:nvPicPr>
        <p:blipFill>
          <a:blip r:embed="rId4"/>
          <a:stretch/>
        </p:blipFill>
        <p:spPr>
          <a:xfrm>
            <a:off x="446040" y="2160000"/>
            <a:ext cx="1367640" cy="1367640"/>
          </a:xfrm>
          <a:prstGeom prst="rect">
            <a:avLst/>
          </a:prstGeom>
          <a:ln>
            <a:noFill/>
          </a:ln>
        </p:spPr>
      </p:pic>
      <p:pic>
        <p:nvPicPr>
          <p:cNvPr id="288" name="Picture 10_0" descr="Related image"/>
          <p:cNvPicPr/>
          <p:nvPr/>
        </p:nvPicPr>
        <p:blipFill>
          <a:blip r:embed="rId5"/>
          <a:stretch/>
        </p:blipFill>
        <p:spPr>
          <a:xfrm>
            <a:off x="648000" y="4867560"/>
            <a:ext cx="1115640" cy="110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8;p16" descr=""/>
          <p:cNvPicPr/>
          <p:nvPr/>
        </p:nvPicPr>
        <p:blipFill>
          <a:blip r:embed="rId1"/>
          <a:stretch/>
        </p:blipFill>
        <p:spPr>
          <a:xfrm>
            <a:off x="343440" y="260640"/>
            <a:ext cx="8256600" cy="6192360"/>
          </a:xfrm>
          <a:prstGeom prst="rect">
            <a:avLst/>
          </a:prstGeom>
          <a:ln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91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92" name="Google Shape;291;p16" descr="LOGO_PRESDENCIA_AUCI.png"/>
          <p:cNvPicPr/>
          <p:nvPr/>
        </p:nvPicPr>
        <p:blipFill>
          <a:blip r:embed="rId2"/>
          <a:stretch/>
        </p:blipFill>
        <p:spPr>
          <a:xfrm>
            <a:off x="6114600" y="15876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93" name="Google Shape;292;p16" descr=""/>
          <p:cNvPicPr/>
          <p:nvPr/>
        </p:nvPicPr>
        <p:blipFill>
          <a:blip r:embed="rId3"/>
          <a:stretch/>
        </p:blipFill>
        <p:spPr>
          <a:xfrm>
            <a:off x="380520" y="567180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293;p16" descr=""/>
          <p:cNvPicPr/>
          <p:nvPr/>
        </p:nvPicPr>
        <p:blipFill>
          <a:blip r:embed="rId4"/>
          <a:stretch/>
        </p:blipFill>
        <p:spPr>
          <a:xfrm>
            <a:off x="3407040" y="868680"/>
            <a:ext cx="2109600" cy="645840"/>
          </a:xfrm>
          <a:prstGeom prst="rect">
            <a:avLst/>
          </a:prstGeom>
          <a:ln>
            <a:noFill/>
          </a:ln>
        </p:spPr>
      </p:pic>
      <p:pic>
        <p:nvPicPr>
          <p:cNvPr id="295" name="Google Shape;294;p16" descr=""/>
          <p:cNvPicPr/>
          <p:nvPr/>
        </p:nvPicPr>
        <p:blipFill>
          <a:blip r:embed="rId5"/>
          <a:stretch/>
        </p:blipFill>
        <p:spPr>
          <a:xfrm>
            <a:off x="496080" y="2012760"/>
            <a:ext cx="8260920" cy="278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300;p17" descr=""/>
          <p:cNvPicPr/>
          <p:nvPr/>
        </p:nvPicPr>
        <p:blipFill>
          <a:blip r:embed="rId1"/>
          <a:stretch/>
        </p:blipFill>
        <p:spPr>
          <a:xfrm>
            <a:off x="0" y="3240"/>
            <a:ext cx="9139320" cy="6854400"/>
          </a:xfrm>
          <a:prstGeom prst="rect">
            <a:avLst/>
          </a:prstGeom>
          <a:ln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98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99" name="Google Shape;303;p17" descr="LOGO_PRESDENCIA_AUCI.png"/>
          <p:cNvPicPr/>
          <p:nvPr/>
        </p:nvPicPr>
        <p:blipFill>
          <a:blip r:embed="rId2"/>
          <a:stretch/>
        </p:blipFill>
        <p:spPr>
          <a:xfrm>
            <a:off x="6156000" y="13356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00" name="Google Shape;304;p17" descr=""/>
          <p:cNvPicPr/>
          <p:nvPr/>
        </p:nvPicPr>
        <p:blipFill>
          <a:blip r:embed="rId3"/>
          <a:stretch/>
        </p:blipFill>
        <p:spPr>
          <a:xfrm>
            <a:off x="179640" y="600372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01" name="Google Shape;305;p17" descr=""/>
          <p:cNvPicPr/>
          <p:nvPr/>
        </p:nvPicPr>
        <p:blipFill>
          <a:blip r:embed="rId4"/>
          <a:stretch/>
        </p:blipFill>
        <p:spPr>
          <a:xfrm>
            <a:off x="179640" y="32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02" name="Google Shape;306;p17" descr=""/>
          <p:cNvPicPr/>
          <p:nvPr/>
        </p:nvPicPr>
        <p:blipFill>
          <a:blip r:embed="rId5"/>
          <a:stretch/>
        </p:blipFill>
        <p:spPr>
          <a:xfrm>
            <a:off x="1115640" y="844560"/>
            <a:ext cx="7400520" cy="748800"/>
          </a:xfrm>
          <a:prstGeom prst="rect">
            <a:avLst/>
          </a:prstGeom>
          <a:ln>
            <a:noFill/>
          </a:ln>
        </p:spPr>
      </p:pic>
      <p:pic>
        <p:nvPicPr>
          <p:cNvPr id="303" name="Google Shape;307;p17" descr=""/>
          <p:cNvPicPr/>
          <p:nvPr/>
        </p:nvPicPr>
        <p:blipFill>
          <a:blip r:embed="rId6"/>
          <a:stretch/>
        </p:blipFill>
        <p:spPr>
          <a:xfrm>
            <a:off x="541440" y="1398240"/>
            <a:ext cx="8059320" cy="494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05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06" name="Google Shape;315;p18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07" name="Google Shape;316;p18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08" name="Google Shape;317;p18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09" name="Google Shape;318;p18" descr=""/>
          <p:cNvPicPr/>
          <p:nvPr/>
        </p:nvPicPr>
        <p:blipFill>
          <a:blip r:embed="rId4"/>
          <a:stretch/>
        </p:blipFill>
        <p:spPr>
          <a:xfrm>
            <a:off x="971640" y="1227600"/>
            <a:ext cx="7772040" cy="738000"/>
          </a:xfrm>
          <a:prstGeom prst="rect">
            <a:avLst/>
          </a:prstGeom>
          <a:ln>
            <a:noFill/>
          </a:ln>
        </p:spPr>
      </p:pic>
      <p:pic>
        <p:nvPicPr>
          <p:cNvPr id="310" name="Google Shape;319;p18" descr=""/>
          <p:cNvPicPr/>
          <p:nvPr/>
        </p:nvPicPr>
        <p:blipFill>
          <a:blip r:embed="rId5"/>
          <a:stretch/>
        </p:blipFill>
        <p:spPr>
          <a:xfrm>
            <a:off x="251640" y="1845000"/>
            <a:ext cx="8089560" cy="4728240"/>
          </a:xfrm>
          <a:prstGeom prst="rect">
            <a:avLst/>
          </a:prstGeom>
          <a:ln>
            <a:noFill/>
          </a:ln>
        </p:spPr>
      </p:pic>
      <p:pic>
        <p:nvPicPr>
          <p:cNvPr id="311" name="Google Shape;320;p18" descr=""/>
          <p:cNvPicPr/>
          <p:nvPr/>
        </p:nvPicPr>
        <p:blipFill>
          <a:blip r:embed="rId6"/>
          <a:stretch/>
        </p:blipFill>
        <p:spPr>
          <a:xfrm>
            <a:off x="5508000" y="3529440"/>
            <a:ext cx="3445200" cy="237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3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14" name="Google Shape;328;p19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15" name="Google Shape;329;p19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16" name="Google Shape;330;p19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17" name="Google Shape;331;p19" descr=""/>
          <p:cNvPicPr/>
          <p:nvPr/>
        </p:nvPicPr>
        <p:blipFill>
          <a:blip r:embed="rId4"/>
          <a:stretch/>
        </p:blipFill>
        <p:spPr>
          <a:xfrm>
            <a:off x="2339640" y="1155240"/>
            <a:ext cx="7430760" cy="622080"/>
          </a:xfrm>
          <a:prstGeom prst="rect">
            <a:avLst/>
          </a:prstGeom>
          <a:ln>
            <a:noFill/>
          </a:ln>
        </p:spPr>
      </p:pic>
      <p:pic>
        <p:nvPicPr>
          <p:cNvPr id="318" name="Google Shape;332;p19" descr=""/>
          <p:cNvPicPr/>
          <p:nvPr/>
        </p:nvPicPr>
        <p:blipFill>
          <a:blip r:embed="rId5"/>
          <a:stretch/>
        </p:blipFill>
        <p:spPr>
          <a:xfrm>
            <a:off x="551520" y="1369080"/>
            <a:ext cx="8040240" cy="1169640"/>
          </a:xfrm>
          <a:prstGeom prst="rect">
            <a:avLst/>
          </a:prstGeom>
          <a:ln>
            <a:noFill/>
          </a:ln>
        </p:spPr>
      </p:pic>
      <p:pic>
        <p:nvPicPr>
          <p:cNvPr id="319" name="Google Shape;333;p19" descr=""/>
          <p:cNvPicPr/>
          <p:nvPr/>
        </p:nvPicPr>
        <p:blipFill>
          <a:blip r:embed="rId6"/>
          <a:stretch/>
        </p:blipFill>
        <p:spPr>
          <a:xfrm>
            <a:off x="1259640" y="2277000"/>
            <a:ext cx="6957000" cy="4297320"/>
          </a:xfrm>
          <a:prstGeom prst="rect">
            <a:avLst/>
          </a:prstGeom>
          <a:ln>
            <a:noFill/>
          </a:ln>
        </p:spPr>
      </p:pic>
      <p:pic>
        <p:nvPicPr>
          <p:cNvPr id="320" name="Google Shape;334;p19" descr=""/>
          <p:cNvPicPr/>
          <p:nvPr/>
        </p:nvPicPr>
        <p:blipFill>
          <a:blip r:embed="rId7"/>
          <a:stretch/>
        </p:blipFill>
        <p:spPr>
          <a:xfrm>
            <a:off x="551520" y="2241720"/>
            <a:ext cx="609120" cy="4331160"/>
          </a:xfrm>
          <a:prstGeom prst="rect">
            <a:avLst/>
          </a:prstGeom>
          <a:ln>
            <a:noFill/>
          </a:ln>
        </p:spPr>
      </p:pic>
      <p:pic>
        <p:nvPicPr>
          <p:cNvPr id="321" name="Google Shape;335;p19" descr=""/>
          <p:cNvPicPr/>
          <p:nvPr/>
        </p:nvPicPr>
        <p:blipFill>
          <a:blip r:embed="rId8"/>
          <a:stretch/>
        </p:blipFill>
        <p:spPr>
          <a:xfrm>
            <a:off x="7380360" y="5063760"/>
            <a:ext cx="1426680" cy="45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5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76" name="Google Shape;91;p1_1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177" name="Google Shape;92;p1_1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93;p1_1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179" name="CustomShape 3"/>
          <p:cNvSpPr/>
          <p:nvPr/>
        </p:nvSpPr>
        <p:spPr>
          <a:xfrm>
            <a:off x="0" y="2448000"/>
            <a:ext cx="892872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17375e"/>
              </a:buClr>
              <a:buFont typeface="Wingdings" charset="2"/>
              <a:buChar char=""/>
            </a:pPr>
            <a:r>
              <a:rPr b="1" lang="es-UY" sz="2400" spc="-1" strike="noStrike">
                <a:solidFill>
                  <a:srgbClr val="17375e"/>
                </a:solidFill>
                <a:latin typeface="Calibri"/>
              </a:rPr>
              <a:t>Origen:</a:t>
            </a:r>
            <a:endParaRPr b="0" lang="es-UY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Surge en el marco del Proyecto ALCUE NET financiado por la Comisión Europea bajo el 7PM</a:t>
            </a:r>
            <a:endParaRPr b="0" lang="es-UY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UY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7375e"/>
              </a:buClr>
              <a:buFont typeface="Wingdings" charset="2"/>
              <a:buChar char=""/>
            </a:pPr>
            <a:r>
              <a:rPr b="1" lang="es-UY" sz="2400" spc="-1" strike="noStrike">
                <a:solidFill>
                  <a:srgbClr val="17375e"/>
                </a:solidFill>
                <a:latin typeface="Calibri"/>
              </a:rPr>
              <a:t>Objetivos:</a:t>
            </a:r>
            <a:endParaRPr b="0" lang="es-UY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Promover e incrementar la participación de la academia, empresas e instituciones para democratizar el acceso a las oportunidades entre los diferentes países de la región.</a:t>
            </a:r>
            <a:endParaRPr b="0" lang="es-UY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UY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Mejorar la participación de América Latina y el Caribe en los Programas Marco de la Unión Europea.</a:t>
            </a:r>
            <a:endParaRPr b="0" lang="es-UY" sz="2400" spc="-1" strike="noStrike">
              <a:latin typeface="Arial"/>
            </a:endParaRPr>
          </a:p>
        </p:txBody>
      </p:sp>
      <p:sp>
        <p:nvSpPr>
          <p:cNvPr id="180" name="TextShape 4"/>
          <p:cNvSpPr txBox="1"/>
          <p:nvPr/>
        </p:nvSpPr>
        <p:spPr>
          <a:xfrm>
            <a:off x="310680" y="1440000"/>
            <a:ext cx="8689320" cy="460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es-UY" sz="1800" spc="-1" strike="noStrike">
                <a:solidFill>
                  <a:srgbClr val="000000"/>
                </a:solidFill>
                <a:latin typeface="Calibri"/>
              </a:rPr>
              <a:t>Red Latinoamericana  y Caribeña de Puntos Nacionales de Contactos</a:t>
            </a:r>
            <a:endParaRPr b="1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b="1" lang="es-UY" sz="1800" spc="-1" strike="noStrike">
                <a:solidFill>
                  <a:srgbClr val="000000"/>
                </a:solidFill>
                <a:latin typeface="Calibri"/>
              </a:rPr>
              <a:t>(RED LAC NCP)</a:t>
            </a:r>
            <a:endParaRPr b="1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23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24" name="Google Shape;343;p20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25" name="Google Shape;344;p20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26" name="Google Shape;345;p20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27" name="Google Shape;346;p20" descr=""/>
          <p:cNvPicPr/>
          <p:nvPr/>
        </p:nvPicPr>
        <p:blipFill>
          <a:blip r:embed="rId4"/>
          <a:stretch/>
        </p:blipFill>
        <p:spPr>
          <a:xfrm>
            <a:off x="1763640" y="1227600"/>
            <a:ext cx="6717960" cy="645840"/>
          </a:xfrm>
          <a:prstGeom prst="rect">
            <a:avLst/>
          </a:prstGeom>
          <a:ln>
            <a:noFill/>
          </a:ln>
        </p:spPr>
      </p:pic>
      <p:pic>
        <p:nvPicPr>
          <p:cNvPr id="328" name="Google Shape;347;p20" descr=""/>
          <p:cNvPicPr/>
          <p:nvPr/>
        </p:nvPicPr>
        <p:blipFill>
          <a:blip r:embed="rId5"/>
          <a:stretch/>
        </p:blipFill>
        <p:spPr>
          <a:xfrm>
            <a:off x="1523880" y="1772640"/>
            <a:ext cx="6095520" cy="462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0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31" name="Google Shape;355;p21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32" name="Google Shape;356;p21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33" name="Google Shape;357;p21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34" name="Google Shape;358;p21" descr=""/>
          <p:cNvPicPr/>
          <p:nvPr/>
        </p:nvPicPr>
        <p:blipFill>
          <a:blip r:embed="rId4"/>
          <a:stretch/>
        </p:blipFill>
        <p:spPr>
          <a:xfrm>
            <a:off x="154080" y="1112400"/>
            <a:ext cx="8834040" cy="1542600"/>
          </a:xfrm>
          <a:prstGeom prst="rect">
            <a:avLst/>
          </a:prstGeom>
          <a:ln>
            <a:noFill/>
          </a:ln>
        </p:spPr>
      </p:pic>
      <p:pic>
        <p:nvPicPr>
          <p:cNvPr id="335" name="Google Shape;359;p21" descr=""/>
          <p:cNvPicPr/>
          <p:nvPr/>
        </p:nvPicPr>
        <p:blipFill>
          <a:blip r:embed="rId5"/>
          <a:stretch/>
        </p:blipFill>
        <p:spPr>
          <a:xfrm>
            <a:off x="39240" y="2781000"/>
            <a:ext cx="9113400" cy="360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7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38" name="Google Shape;367;p22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39" name="Google Shape;368;p22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40" name="Google Shape;369;p22" descr=""/>
          <p:cNvPicPr/>
          <p:nvPr/>
        </p:nvPicPr>
        <p:blipFill>
          <a:blip r:embed="rId3"/>
          <a:stretch/>
        </p:blipFill>
        <p:spPr>
          <a:xfrm>
            <a:off x="328896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41" name="Google Shape;370;p22" descr=""/>
          <p:cNvPicPr/>
          <p:nvPr/>
        </p:nvPicPr>
        <p:blipFill>
          <a:blip r:embed="rId4"/>
          <a:stretch/>
        </p:blipFill>
        <p:spPr>
          <a:xfrm>
            <a:off x="2648160" y="802080"/>
            <a:ext cx="6230520" cy="798120"/>
          </a:xfrm>
          <a:prstGeom prst="rect">
            <a:avLst/>
          </a:prstGeom>
          <a:ln>
            <a:noFill/>
          </a:ln>
        </p:spPr>
      </p:pic>
      <p:pic>
        <p:nvPicPr>
          <p:cNvPr id="342" name="Google Shape;371;p22" descr=""/>
          <p:cNvPicPr/>
          <p:nvPr/>
        </p:nvPicPr>
        <p:blipFill>
          <a:blip r:embed="rId5"/>
          <a:stretch/>
        </p:blipFill>
        <p:spPr>
          <a:xfrm>
            <a:off x="390960" y="1306080"/>
            <a:ext cx="8487720" cy="537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4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45" name="Google Shape;379;p23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46" name="Google Shape;380;p23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47" name="Google Shape;381;p23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48" name="Google Shape;382;p23" descr=""/>
          <p:cNvPicPr/>
          <p:nvPr/>
        </p:nvPicPr>
        <p:blipFill>
          <a:blip r:embed="rId4"/>
          <a:stretch/>
        </p:blipFill>
        <p:spPr>
          <a:xfrm>
            <a:off x="3060000" y="817560"/>
            <a:ext cx="4524120" cy="645840"/>
          </a:xfrm>
          <a:prstGeom prst="rect">
            <a:avLst/>
          </a:prstGeom>
          <a:ln>
            <a:noFill/>
          </a:ln>
        </p:spPr>
      </p:pic>
      <p:pic>
        <p:nvPicPr>
          <p:cNvPr id="349" name="Google Shape;383;p23" descr=""/>
          <p:cNvPicPr/>
          <p:nvPr/>
        </p:nvPicPr>
        <p:blipFill>
          <a:blip r:embed="rId5"/>
          <a:stretch/>
        </p:blipFill>
        <p:spPr>
          <a:xfrm>
            <a:off x="376200" y="1430280"/>
            <a:ext cx="1493640" cy="523440"/>
          </a:xfrm>
          <a:prstGeom prst="rect">
            <a:avLst/>
          </a:prstGeom>
          <a:ln>
            <a:noFill/>
          </a:ln>
        </p:spPr>
      </p:pic>
      <p:pic>
        <p:nvPicPr>
          <p:cNvPr id="350" name="Google Shape;384;p23" descr=""/>
          <p:cNvPicPr/>
          <p:nvPr/>
        </p:nvPicPr>
        <p:blipFill>
          <a:blip r:embed="rId6"/>
          <a:stretch/>
        </p:blipFill>
        <p:spPr>
          <a:xfrm>
            <a:off x="636840" y="1954080"/>
            <a:ext cx="933120" cy="840960"/>
          </a:xfrm>
          <a:prstGeom prst="rect">
            <a:avLst/>
          </a:prstGeom>
          <a:ln>
            <a:noFill/>
          </a:ln>
        </p:spPr>
      </p:pic>
      <p:pic>
        <p:nvPicPr>
          <p:cNvPr id="351" name="Google Shape;385;p23" descr=""/>
          <p:cNvPicPr/>
          <p:nvPr/>
        </p:nvPicPr>
        <p:blipFill>
          <a:blip r:embed="rId7"/>
          <a:stretch/>
        </p:blipFill>
        <p:spPr>
          <a:xfrm>
            <a:off x="544320" y="2925000"/>
            <a:ext cx="1285560" cy="628200"/>
          </a:xfrm>
          <a:prstGeom prst="rect">
            <a:avLst/>
          </a:prstGeom>
          <a:ln>
            <a:noFill/>
          </a:ln>
        </p:spPr>
      </p:pic>
      <p:pic>
        <p:nvPicPr>
          <p:cNvPr id="352" name="Google Shape;386;p23" descr=""/>
          <p:cNvPicPr/>
          <p:nvPr/>
        </p:nvPicPr>
        <p:blipFill>
          <a:blip r:embed="rId8"/>
          <a:stretch/>
        </p:blipFill>
        <p:spPr>
          <a:xfrm>
            <a:off x="673200" y="3933000"/>
            <a:ext cx="1090080" cy="755280"/>
          </a:xfrm>
          <a:prstGeom prst="rect">
            <a:avLst/>
          </a:prstGeom>
          <a:ln>
            <a:noFill/>
          </a:ln>
        </p:spPr>
      </p:pic>
      <p:pic>
        <p:nvPicPr>
          <p:cNvPr id="353" name="Google Shape;387;p23" descr=""/>
          <p:cNvPicPr/>
          <p:nvPr/>
        </p:nvPicPr>
        <p:blipFill>
          <a:blip r:embed="rId9"/>
          <a:stretch/>
        </p:blipFill>
        <p:spPr>
          <a:xfrm>
            <a:off x="207720" y="4829400"/>
            <a:ext cx="1622160" cy="487080"/>
          </a:xfrm>
          <a:prstGeom prst="rect">
            <a:avLst/>
          </a:prstGeom>
          <a:ln>
            <a:noFill/>
          </a:ln>
        </p:spPr>
      </p:pic>
      <p:pic>
        <p:nvPicPr>
          <p:cNvPr id="354" name="Google Shape;388;p23" descr=""/>
          <p:cNvPicPr/>
          <p:nvPr/>
        </p:nvPicPr>
        <p:blipFill>
          <a:blip r:embed="rId10"/>
          <a:stretch/>
        </p:blipFill>
        <p:spPr>
          <a:xfrm>
            <a:off x="673200" y="5530320"/>
            <a:ext cx="980640" cy="694800"/>
          </a:xfrm>
          <a:prstGeom prst="rect">
            <a:avLst/>
          </a:prstGeom>
          <a:ln>
            <a:noFill/>
          </a:ln>
        </p:spPr>
      </p:pic>
      <p:pic>
        <p:nvPicPr>
          <p:cNvPr id="355" name="Google Shape;389;p23" descr=""/>
          <p:cNvPicPr/>
          <p:nvPr/>
        </p:nvPicPr>
        <p:blipFill>
          <a:blip r:embed="rId11"/>
          <a:stretch/>
        </p:blipFill>
        <p:spPr>
          <a:xfrm>
            <a:off x="1886040" y="1430280"/>
            <a:ext cx="2541240" cy="705960"/>
          </a:xfrm>
          <a:prstGeom prst="rect">
            <a:avLst/>
          </a:prstGeom>
          <a:ln>
            <a:noFill/>
          </a:ln>
        </p:spPr>
      </p:pic>
      <p:pic>
        <p:nvPicPr>
          <p:cNvPr id="356" name="Google Shape;390;p23" descr=""/>
          <p:cNvPicPr/>
          <p:nvPr/>
        </p:nvPicPr>
        <p:blipFill>
          <a:blip r:embed="rId12"/>
          <a:stretch/>
        </p:blipFill>
        <p:spPr>
          <a:xfrm>
            <a:off x="2034360" y="2051640"/>
            <a:ext cx="2377800" cy="645840"/>
          </a:xfrm>
          <a:prstGeom prst="rect">
            <a:avLst/>
          </a:prstGeom>
          <a:ln>
            <a:noFill/>
          </a:ln>
        </p:spPr>
      </p:pic>
      <p:pic>
        <p:nvPicPr>
          <p:cNvPr id="357" name="Google Shape;391;p23" descr=""/>
          <p:cNvPicPr/>
          <p:nvPr/>
        </p:nvPicPr>
        <p:blipFill>
          <a:blip r:embed="rId13"/>
          <a:stretch/>
        </p:blipFill>
        <p:spPr>
          <a:xfrm>
            <a:off x="2025720" y="2839320"/>
            <a:ext cx="2450880" cy="591840"/>
          </a:xfrm>
          <a:prstGeom prst="rect">
            <a:avLst/>
          </a:prstGeom>
          <a:ln>
            <a:noFill/>
          </a:ln>
        </p:spPr>
      </p:pic>
      <p:pic>
        <p:nvPicPr>
          <p:cNvPr id="358" name="Google Shape;392;p23" descr=""/>
          <p:cNvPicPr/>
          <p:nvPr/>
        </p:nvPicPr>
        <p:blipFill>
          <a:blip r:embed="rId14"/>
          <a:stretch/>
        </p:blipFill>
        <p:spPr>
          <a:xfrm>
            <a:off x="2025720" y="3912120"/>
            <a:ext cx="2341080" cy="682200"/>
          </a:xfrm>
          <a:prstGeom prst="rect">
            <a:avLst/>
          </a:prstGeom>
          <a:ln>
            <a:noFill/>
          </a:ln>
        </p:spPr>
      </p:pic>
      <p:pic>
        <p:nvPicPr>
          <p:cNvPr id="359" name="Google Shape;393;p23" descr=""/>
          <p:cNvPicPr/>
          <p:nvPr/>
        </p:nvPicPr>
        <p:blipFill>
          <a:blip r:embed="rId15"/>
          <a:stretch/>
        </p:blipFill>
        <p:spPr>
          <a:xfrm>
            <a:off x="2101680" y="4664160"/>
            <a:ext cx="2242800" cy="651960"/>
          </a:xfrm>
          <a:prstGeom prst="rect">
            <a:avLst/>
          </a:prstGeom>
          <a:ln>
            <a:noFill/>
          </a:ln>
        </p:spPr>
      </p:pic>
      <p:pic>
        <p:nvPicPr>
          <p:cNvPr id="360" name="Google Shape;394;p23" descr=""/>
          <p:cNvPicPr/>
          <p:nvPr/>
        </p:nvPicPr>
        <p:blipFill>
          <a:blip r:embed="rId16"/>
          <a:stretch/>
        </p:blipFill>
        <p:spPr>
          <a:xfrm>
            <a:off x="1763640" y="5540400"/>
            <a:ext cx="2487240" cy="718920"/>
          </a:xfrm>
          <a:prstGeom prst="rect">
            <a:avLst/>
          </a:prstGeom>
          <a:ln>
            <a:noFill/>
          </a:ln>
        </p:spPr>
      </p:pic>
      <p:pic>
        <p:nvPicPr>
          <p:cNvPr id="361" name="Google Shape;395;p23" descr=""/>
          <p:cNvPicPr/>
          <p:nvPr/>
        </p:nvPicPr>
        <p:blipFill>
          <a:blip r:embed="rId17"/>
          <a:stretch/>
        </p:blipFill>
        <p:spPr>
          <a:xfrm>
            <a:off x="4615920" y="1310760"/>
            <a:ext cx="1731600" cy="591840"/>
          </a:xfrm>
          <a:prstGeom prst="rect">
            <a:avLst/>
          </a:prstGeom>
          <a:ln>
            <a:noFill/>
          </a:ln>
        </p:spPr>
      </p:pic>
      <p:pic>
        <p:nvPicPr>
          <p:cNvPr id="362" name="Google Shape;396;p23" descr=""/>
          <p:cNvPicPr/>
          <p:nvPr/>
        </p:nvPicPr>
        <p:blipFill>
          <a:blip r:embed="rId18"/>
          <a:stretch/>
        </p:blipFill>
        <p:spPr>
          <a:xfrm>
            <a:off x="4669560" y="2052000"/>
            <a:ext cx="1304640" cy="506160"/>
          </a:xfrm>
          <a:prstGeom prst="rect">
            <a:avLst/>
          </a:prstGeom>
          <a:ln>
            <a:noFill/>
          </a:ln>
        </p:spPr>
      </p:pic>
      <p:pic>
        <p:nvPicPr>
          <p:cNvPr id="363" name="Google Shape;397;p23" descr=""/>
          <p:cNvPicPr/>
          <p:nvPr/>
        </p:nvPicPr>
        <p:blipFill>
          <a:blip r:embed="rId19"/>
          <a:stretch/>
        </p:blipFill>
        <p:spPr>
          <a:xfrm>
            <a:off x="4857120" y="2748600"/>
            <a:ext cx="1317240" cy="682200"/>
          </a:xfrm>
          <a:prstGeom prst="rect">
            <a:avLst/>
          </a:prstGeom>
          <a:ln>
            <a:noFill/>
          </a:ln>
        </p:spPr>
      </p:pic>
      <p:pic>
        <p:nvPicPr>
          <p:cNvPr id="364" name="Google Shape;398;p23" descr=""/>
          <p:cNvPicPr/>
          <p:nvPr/>
        </p:nvPicPr>
        <p:blipFill>
          <a:blip r:embed="rId20"/>
          <a:stretch/>
        </p:blipFill>
        <p:spPr>
          <a:xfrm>
            <a:off x="4974480" y="3721680"/>
            <a:ext cx="694800" cy="676080"/>
          </a:xfrm>
          <a:prstGeom prst="rect">
            <a:avLst/>
          </a:prstGeom>
          <a:ln>
            <a:noFill/>
          </a:ln>
        </p:spPr>
      </p:pic>
      <p:pic>
        <p:nvPicPr>
          <p:cNvPr id="365" name="Google Shape;399;p23" descr=""/>
          <p:cNvPicPr/>
          <p:nvPr/>
        </p:nvPicPr>
        <p:blipFill>
          <a:blip r:embed="rId21"/>
          <a:stretch/>
        </p:blipFill>
        <p:spPr>
          <a:xfrm>
            <a:off x="4736520" y="4630680"/>
            <a:ext cx="1437840" cy="718920"/>
          </a:xfrm>
          <a:prstGeom prst="rect">
            <a:avLst/>
          </a:prstGeom>
          <a:ln>
            <a:noFill/>
          </a:ln>
        </p:spPr>
      </p:pic>
      <p:pic>
        <p:nvPicPr>
          <p:cNvPr id="366" name="Google Shape;400;p23" descr=""/>
          <p:cNvPicPr/>
          <p:nvPr/>
        </p:nvPicPr>
        <p:blipFill>
          <a:blip r:embed="rId22"/>
          <a:stretch/>
        </p:blipFill>
        <p:spPr>
          <a:xfrm>
            <a:off x="4476960" y="5701320"/>
            <a:ext cx="1907640" cy="396360"/>
          </a:xfrm>
          <a:prstGeom prst="rect">
            <a:avLst/>
          </a:prstGeom>
          <a:ln>
            <a:noFill/>
          </a:ln>
        </p:spPr>
      </p:pic>
      <p:pic>
        <p:nvPicPr>
          <p:cNvPr id="367" name="Google Shape;401;p23" descr=""/>
          <p:cNvPicPr/>
          <p:nvPr/>
        </p:nvPicPr>
        <p:blipFill>
          <a:blip r:embed="rId23"/>
          <a:stretch/>
        </p:blipFill>
        <p:spPr>
          <a:xfrm>
            <a:off x="6679080" y="5494320"/>
            <a:ext cx="2468160" cy="810720"/>
          </a:xfrm>
          <a:prstGeom prst="rect">
            <a:avLst/>
          </a:prstGeom>
          <a:ln>
            <a:noFill/>
          </a:ln>
        </p:spPr>
      </p:pic>
      <p:pic>
        <p:nvPicPr>
          <p:cNvPr id="368" name="Google Shape;402;p23" descr=""/>
          <p:cNvPicPr/>
          <p:nvPr/>
        </p:nvPicPr>
        <p:blipFill>
          <a:blip r:embed="rId24"/>
          <a:stretch/>
        </p:blipFill>
        <p:spPr>
          <a:xfrm>
            <a:off x="6480000" y="4688640"/>
            <a:ext cx="2663640" cy="549000"/>
          </a:xfrm>
          <a:prstGeom prst="rect">
            <a:avLst/>
          </a:prstGeom>
          <a:ln>
            <a:noFill/>
          </a:ln>
        </p:spPr>
      </p:pic>
      <p:pic>
        <p:nvPicPr>
          <p:cNvPr id="369" name="Google Shape;403;p23" descr=""/>
          <p:cNvPicPr/>
          <p:nvPr/>
        </p:nvPicPr>
        <p:blipFill>
          <a:blip r:embed="rId25"/>
          <a:stretch/>
        </p:blipFill>
        <p:spPr>
          <a:xfrm>
            <a:off x="6111000" y="3729600"/>
            <a:ext cx="2950920" cy="864720"/>
          </a:xfrm>
          <a:prstGeom prst="rect">
            <a:avLst/>
          </a:prstGeom>
          <a:ln>
            <a:noFill/>
          </a:ln>
        </p:spPr>
      </p:pic>
      <p:pic>
        <p:nvPicPr>
          <p:cNvPr id="370" name="Google Shape;404;p23" descr=""/>
          <p:cNvPicPr/>
          <p:nvPr/>
        </p:nvPicPr>
        <p:blipFill>
          <a:blip r:embed="rId26"/>
          <a:stretch/>
        </p:blipFill>
        <p:spPr>
          <a:xfrm>
            <a:off x="6336000" y="2757240"/>
            <a:ext cx="2646000" cy="774360"/>
          </a:xfrm>
          <a:prstGeom prst="rect">
            <a:avLst/>
          </a:prstGeom>
          <a:ln>
            <a:noFill/>
          </a:ln>
        </p:spPr>
      </p:pic>
      <p:pic>
        <p:nvPicPr>
          <p:cNvPr id="371" name="Google Shape;405;p23" descr=""/>
          <p:cNvPicPr/>
          <p:nvPr/>
        </p:nvPicPr>
        <p:blipFill>
          <a:blip r:embed="rId27"/>
          <a:stretch/>
        </p:blipFill>
        <p:spPr>
          <a:xfrm>
            <a:off x="6121080" y="1930320"/>
            <a:ext cx="2566800" cy="748800"/>
          </a:xfrm>
          <a:prstGeom prst="rect">
            <a:avLst/>
          </a:prstGeom>
          <a:ln>
            <a:noFill/>
          </a:ln>
        </p:spPr>
      </p:pic>
      <p:pic>
        <p:nvPicPr>
          <p:cNvPr id="372" name="Google Shape;406;p23" descr=""/>
          <p:cNvPicPr/>
          <p:nvPr/>
        </p:nvPicPr>
        <p:blipFill>
          <a:blip r:embed="rId28"/>
          <a:stretch/>
        </p:blipFill>
        <p:spPr>
          <a:xfrm>
            <a:off x="6220800" y="1210320"/>
            <a:ext cx="2841120" cy="840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75" name="Google Shape;414;p24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76" name="Google Shape;415;p24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77" name="Google Shape;416;p24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78" name="Google Shape;417;p24" descr=""/>
          <p:cNvPicPr/>
          <p:nvPr/>
        </p:nvPicPr>
        <p:blipFill>
          <a:blip r:embed="rId4"/>
          <a:stretch/>
        </p:blipFill>
        <p:spPr>
          <a:xfrm>
            <a:off x="2425680" y="980640"/>
            <a:ext cx="4260600" cy="645840"/>
          </a:xfrm>
          <a:prstGeom prst="rect">
            <a:avLst/>
          </a:prstGeom>
          <a:ln>
            <a:noFill/>
          </a:ln>
        </p:spPr>
      </p:pic>
      <p:pic>
        <p:nvPicPr>
          <p:cNvPr id="379" name="Google Shape;418;p24" descr=""/>
          <p:cNvPicPr/>
          <p:nvPr/>
        </p:nvPicPr>
        <p:blipFill>
          <a:blip r:embed="rId5"/>
          <a:stretch/>
        </p:blipFill>
        <p:spPr>
          <a:xfrm>
            <a:off x="4179600" y="1677600"/>
            <a:ext cx="4964040" cy="4592160"/>
          </a:xfrm>
          <a:prstGeom prst="rect">
            <a:avLst/>
          </a:prstGeom>
          <a:ln>
            <a:noFill/>
          </a:ln>
        </p:spPr>
      </p:pic>
      <p:pic>
        <p:nvPicPr>
          <p:cNvPr id="380" name="Google Shape;419;p24" descr=""/>
          <p:cNvPicPr/>
          <p:nvPr/>
        </p:nvPicPr>
        <p:blipFill>
          <a:blip r:embed="rId6"/>
          <a:stretch/>
        </p:blipFill>
        <p:spPr>
          <a:xfrm>
            <a:off x="83160" y="1845000"/>
            <a:ext cx="937800" cy="933120"/>
          </a:xfrm>
          <a:prstGeom prst="rect">
            <a:avLst/>
          </a:prstGeom>
          <a:ln>
            <a:noFill/>
          </a:ln>
        </p:spPr>
      </p:pic>
      <p:pic>
        <p:nvPicPr>
          <p:cNvPr id="381" name="Google Shape;420;p24" descr=""/>
          <p:cNvPicPr/>
          <p:nvPr/>
        </p:nvPicPr>
        <p:blipFill>
          <a:blip r:embed="rId7"/>
          <a:stretch/>
        </p:blipFill>
        <p:spPr>
          <a:xfrm>
            <a:off x="1243080" y="2064600"/>
            <a:ext cx="2219040" cy="493200"/>
          </a:xfrm>
          <a:prstGeom prst="rect">
            <a:avLst/>
          </a:prstGeom>
          <a:ln>
            <a:noFill/>
          </a:ln>
        </p:spPr>
      </p:pic>
      <p:pic>
        <p:nvPicPr>
          <p:cNvPr id="382" name="Google Shape;421;p24" descr=""/>
          <p:cNvPicPr/>
          <p:nvPr/>
        </p:nvPicPr>
        <p:blipFill>
          <a:blip r:embed="rId8"/>
          <a:stretch/>
        </p:blipFill>
        <p:spPr>
          <a:xfrm>
            <a:off x="-11880" y="3024360"/>
            <a:ext cx="4206600" cy="321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85" name="Google Shape;429;p25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86" name="Google Shape;430;p25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387" name="Google Shape;431;p25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388" name="Google Shape;432;p25" descr=""/>
          <p:cNvPicPr/>
          <p:nvPr/>
        </p:nvPicPr>
        <p:blipFill>
          <a:blip r:embed="rId4"/>
          <a:stretch/>
        </p:blipFill>
        <p:spPr>
          <a:xfrm>
            <a:off x="2483640" y="1027080"/>
            <a:ext cx="3719160" cy="645840"/>
          </a:xfrm>
          <a:prstGeom prst="rect">
            <a:avLst/>
          </a:prstGeom>
          <a:ln>
            <a:noFill/>
          </a:ln>
        </p:spPr>
      </p:pic>
      <p:pic>
        <p:nvPicPr>
          <p:cNvPr id="389" name="Google Shape;433;p25" descr=""/>
          <p:cNvPicPr/>
          <p:nvPr/>
        </p:nvPicPr>
        <p:blipFill>
          <a:blip r:embed="rId5"/>
          <a:stretch/>
        </p:blipFill>
        <p:spPr>
          <a:xfrm>
            <a:off x="251640" y="1484640"/>
            <a:ext cx="974520" cy="974520"/>
          </a:xfrm>
          <a:prstGeom prst="rect">
            <a:avLst/>
          </a:prstGeom>
          <a:ln>
            <a:noFill/>
          </a:ln>
        </p:spPr>
      </p:pic>
      <p:pic>
        <p:nvPicPr>
          <p:cNvPr id="390" name="Google Shape;434;p25" descr=""/>
          <p:cNvPicPr/>
          <p:nvPr/>
        </p:nvPicPr>
        <p:blipFill>
          <a:blip r:embed="rId6"/>
          <a:stretch/>
        </p:blipFill>
        <p:spPr>
          <a:xfrm>
            <a:off x="1226160" y="1725120"/>
            <a:ext cx="2401560" cy="493200"/>
          </a:xfrm>
          <a:prstGeom prst="rect">
            <a:avLst/>
          </a:prstGeom>
          <a:ln>
            <a:noFill/>
          </a:ln>
        </p:spPr>
      </p:pic>
      <p:pic>
        <p:nvPicPr>
          <p:cNvPr id="391" name="Google Shape;435;p25" descr=""/>
          <p:cNvPicPr/>
          <p:nvPr/>
        </p:nvPicPr>
        <p:blipFill>
          <a:blip r:embed="rId7"/>
          <a:stretch/>
        </p:blipFill>
        <p:spPr>
          <a:xfrm>
            <a:off x="131040" y="2459520"/>
            <a:ext cx="6071760" cy="2523600"/>
          </a:xfrm>
          <a:prstGeom prst="rect">
            <a:avLst/>
          </a:prstGeom>
          <a:ln>
            <a:noFill/>
          </a:ln>
        </p:spPr>
      </p:pic>
      <p:pic>
        <p:nvPicPr>
          <p:cNvPr id="392" name="Google Shape;436;p25" descr=""/>
          <p:cNvPicPr/>
          <p:nvPr/>
        </p:nvPicPr>
        <p:blipFill>
          <a:blip r:embed="rId8"/>
          <a:stretch/>
        </p:blipFill>
        <p:spPr>
          <a:xfrm>
            <a:off x="1452600" y="4797000"/>
            <a:ext cx="4712760" cy="1444320"/>
          </a:xfrm>
          <a:prstGeom prst="rect">
            <a:avLst/>
          </a:prstGeom>
          <a:ln>
            <a:noFill/>
          </a:ln>
        </p:spPr>
      </p:pic>
      <p:pic>
        <p:nvPicPr>
          <p:cNvPr id="393" name="Google Shape;437;p25" descr=""/>
          <p:cNvPicPr/>
          <p:nvPr/>
        </p:nvPicPr>
        <p:blipFill>
          <a:blip r:embed="rId9"/>
          <a:stretch/>
        </p:blipFill>
        <p:spPr>
          <a:xfrm>
            <a:off x="7236360" y="950760"/>
            <a:ext cx="1292040" cy="1444320"/>
          </a:xfrm>
          <a:prstGeom prst="rect">
            <a:avLst/>
          </a:prstGeom>
          <a:ln>
            <a:noFill/>
          </a:ln>
        </p:spPr>
      </p:pic>
      <p:pic>
        <p:nvPicPr>
          <p:cNvPr id="394" name="Google Shape;438;p25" descr=""/>
          <p:cNvPicPr/>
          <p:nvPr/>
        </p:nvPicPr>
        <p:blipFill>
          <a:blip r:embed="rId10"/>
          <a:stretch/>
        </p:blipFill>
        <p:spPr>
          <a:xfrm>
            <a:off x="7212600" y="2694960"/>
            <a:ext cx="1292040" cy="1596600"/>
          </a:xfrm>
          <a:prstGeom prst="rect">
            <a:avLst/>
          </a:prstGeom>
          <a:ln>
            <a:noFill/>
          </a:ln>
        </p:spPr>
      </p:pic>
      <p:pic>
        <p:nvPicPr>
          <p:cNvPr id="395" name="Google Shape;439;p25" descr=""/>
          <p:cNvPicPr/>
          <p:nvPr/>
        </p:nvPicPr>
        <p:blipFill>
          <a:blip r:embed="rId11"/>
          <a:stretch/>
        </p:blipFill>
        <p:spPr>
          <a:xfrm>
            <a:off x="7192440" y="4509000"/>
            <a:ext cx="1390320" cy="146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7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98" name="Google Shape;447;p26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399" name="Google Shape;448;p26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00" name="Google Shape;449;p26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01" name="Google Shape;450;p26" descr=""/>
          <p:cNvPicPr/>
          <p:nvPr/>
        </p:nvPicPr>
        <p:blipFill>
          <a:blip r:embed="rId4"/>
          <a:stretch/>
        </p:blipFill>
        <p:spPr>
          <a:xfrm>
            <a:off x="2627640" y="817560"/>
            <a:ext cx="4266720" cy="748800"/>
          </a:xfrm>
          <a:prstGeom prst="rect">
            <a:avLst/>
          </a:prstGeom>
          <a:ln>
            <a:noFill/>
          </a:ln>
        </p:spPr>
      </p:pic>
      <p:pic>
        <p:nvPicPr>
          <p:cNvPr id="402" name="Google Shape;451;p26" descr=""/>
          <p:cNvPicPr/>
          <p:nvPr/>
        </p:nvPicPr>
        <p:blipFill>
          <a:blip r:embed="rId5"/>
          <a:stretch/>
        </p:blipFill>
        <p:spPr>
          <a:xfrm>
            <a:off x="190440" y="1566720"/>
            <a:ext cx="8958600" cy="5106960"/>
          </a:xfrm>
          <a:prstGeom prst="rect">
            <a:avLst/>
          </a:prstGeom>
          <a:ln>
            <a:noFill/>
          </a:ln>
        </p:spPr>
      </p:pic>
      <p:pic>
        <p:nvPicPr>
          <p:cNvPr id="403" name="Google Shape;452;p26" descr=""/>
          <p:cNvPicPr/>
          <p:nvPr/>
        </p:nvPicPr>
        <p:blipFill>
          <a:blip r:embed="rId6"/>
          <a:stretch/>
        </p:blipFill>
        <p:spPr>
          <a:xfrm>
            <a:off x="537120" y="1154520"/>
            <a:ext cx="8071920" cy="5370120"/>
          </a:xfrm>
          <a:prstGeom prst="rect">
            <a:avLst/>
          </a:prstGeom>
          <a:ln>
            <a:noFill/>
          </a:ln>
        </p:spPr>
      </p:pic>
      <p:pic>
        <p:nvPicPr>
          <p:cNvPr id="404" name="Google Shape;453;p26" descr=""/>
          <p:cNvPicPr/>
          <p:nvPr/>
        </p:nvPicPr>
        <p:blipFill>
          <a:blip r:embed="rId7"/>
          <a:stretch/>
        </p:blipFill>
        <p:spPr>
          <a:xfrm>
            <a:off x="5763600" y="4442040"/>
            <a:ext cx="2408400" cy="222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6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07" name="Google Shape;461;p27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08" name="Google Shape;462;p27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09" name="Google Shape;463;p27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10" name="Google Shape;464;p27" descr=""/>
          <p:cNvPicPr/>
          <p:nvPr/>
        </p:nvPicPr>
        <p:blipFill>
          <a:blip r:embed="rId4"/>
          <a:stretch/>
        </p:blipFill>
        <p:spPr>
          <a:xfrm>
            <a:off x="3650400" y="711360"/>
            <a:ext cx="2895120" cy="645840"/>
          </a:xfrm>
          <a:prstGeom prst="rect">
            <a:avLst/>
          </a:prstGeom>
          <a:ln>
            <a:noFill/>
          </a:ln>
        </p:spPr>
      </p:pic>
      <p:pic>
        <p:nvPicPr>
          <p:cNvPr id="411" name="Google Shape;465;p27" descr=""/>
          <p:cNvPicPr/>
          <p:nvPr/>
        </p:nvPicPr>
        <p:blipFill>
          <a:blip r:embed="rId5"/>
          <a:stretch/>
        </p:blipFill>
        <p:spPr>
          <a:xfrm>
            <a:off x="7920" y="1357560"/>
            <a:ext cx="5651280" cy="2615760"/>
          </a:xfrm>
          <a:prstGeom prst="rect">
            <a:avLst/>
          </a:prstGeom>
          <a:ln>
            <a:noFill/>
          </a:ln>
        </p:spPr>
      </p:pic>
      <p:pic>
        <p:nvPicPr>
          <p:cNvPr id="412" name="Google Shape;466;p27" descr=""/>
          <p:cNvPicPr/>
          <p:nvPr/>
        </p:nvPicPr>
        <p:blipFill>
          <a:blip r:embed="rId6"/>
          <a:stretch/>
        </p:blipFill>
        <p:spPr>
          <a:xfrm>
            <a:off x="38520" y="3285000"/>
            <a:ext cx="4035240" cy="3168000"/>
          </a:xfrm>
          <a:prstGeom prst="rect">
            <a:avLst/>
          </a:prstGeom>
          <a:ln>
            <a:noFill/>
          </a:ln>
        </p:spPr>
      </p:pic>
      <p:pic>
        <p:nvPicPr>
          <p:cNvPr id="413" name="Google Shape;467;p27" descr=""/>
          <p:cNvPicPr/>
          <p:nvPr/>
        </p:nvPicPr>
        <p:blipFill>
          <a:blip r:embed="rId7"/>
          <a:stretch/>
        </p:blipFill>
        <p:spPr>
          <a:xfrm>
            <a:off x="4284000" y="3670200"/>
            <a:ext cx="4834080" cy="241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5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16" name="Google Shape;475;p28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17" name="Google Shape;476;p28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18" name="Google Shape;477;p28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19" name="Google Shape;478;p28" descr=""/>
          <p:cNvPicPr/>
          <p:nvPr/>
        </p:nvPicPr>
        <p:blipFill>
          <a:blip r:embed="rId4"/>
          <a:stretch/>
        </p:blipFill>
        <p:spPr>
          <a:xfrm>
            <a:off x="447840" y="2502000"/>
            <a:ext cx="8248320" cy="185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21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22" name="Google Shape;486;p29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23" name="Google Shape;487;p29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24" name="Google Shape;488;p29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25" name="Google Shape;489;p29" descr=""/>
          <p:cNvPicPr/>
          <p:nvPr/>
        </p:nvPicPr>
        <p:blipFill>
          <a:blip r:embed="rId4"/>
          <a:stretch/>
        </p:blipFill>
        <p:spPr>
          <a:xfrm>
            <a:off x="1259640" y="402120"/>
            <a:ext cx="5986080" cy="1877760"/>
          </a:xfrm>
          <a:prstGeom prst="rect">
            <a:avLst/>
          </a:prstGeom>
          <a:ln>
            <a:noFill/>
          </a:ln>
        </p:spPr>
      </p:pic>
      <p:pic>
        <p:nvPicPr>
          <p:cNvPr id="426" name="Google Shape;490;p29" descr=""/>
          <p:cNvPicPr/>
          <p:nvPr/>
        </p:nvPicPr>
        <p:blipFill>
          <a:blip r:embed="rId5"/>
          <a:stretch/>
        </p:blipFill>
        <p:spPr>
          <a:xfrm>
            <a:off x="251640" y="1711800"/>
            <a:ext cx="8687160" cy="4849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82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83" name="Google Shape;91;p1_4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184" name="Google Shape;92;p1_4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185" name="Google Shape;93;p1_4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186" name="TextShape 3"/>
          <p:cNvSpPr txBox="1"/>
          <p:nvPr/>
        </p:nvSpPr>
        <p:spPr>
          <a:xfrm>
            <a:off x="3201480" y="1440000"/>
            <a:ext cx="2774520" cy="23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es-UY" sz="1800" spc="-1" strike="noStrike">
                <a:solidFill>
                  <a:srgbClr val="000000"/>
                </a:solidFill>
                <a:latin typeface="Calibri"/>
              </a:rPr>
              <a:t>Ampliación de la Red</a:t>
            </a:r>
            <a:endParaRPr b="1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187" name="Picture 3_0" descr=""/>
          <p:cNvPicPr/>
          <p:nvPr/>
        </p:nvPicPr>
        <p:blipFill>
          <a:blip r:embed="rId4"/>
          <a:stretch/>
        </p:blipFill>
        <p:spPr>
          <a:xfrm>
            <a:off x="0" y="1087920"/>
            <a:ext cx="2871360" cy="3236400"/>
          </a:xfrm>
          <a:prstGeom prst="rect">
            <a:avLst/>
          </a:prstGeom>
          <a:ln>
            <a:noFill/>
          </a:ln>
        </p:spPr>
      </p:pic>
      <p:pic>
        <p:nvPicPr>
          <p:cNvPr id="188" name="Picture 2_2" descr=""/>
          <p:cNvPicPr/>
          <p:nvPr/>
        </p:nvPicPr>
        <p:blipFill>
          <a:blip r:embed="rId5"/>
          <a:stretch/>
        </p:blipFill>
        <p:spPr>
          <a:xfrm>
            <a:off x="6477480" y="3672000"/>
            <a:ext cx="2882520" cy="3242880"/>
          </a:xfrm>
          <a:prstGeom prst="rect">
            <a:avLst/>
          </a:prstGeom>
          <a:ln>
            <a:noFill/>
          </a:ln>
        </p:spPr>
      </p:pic>
      <p:sp>
        <p:nvSpPr>
          <p:cNvPr id="189" name="TextShape 4"/>
          <p:cNvSpPr txBox="1"/>
          <p:nvPr/>
        </p:nvSpPr>
        <p:spPr>
          <a:xfrm>
            <a:off x="2592000" y="1728000"/>
            <a:ext cx="6480000" cy="191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Países que definieron NCPs y antes no los tenían:</a:t>
            </a:r>
            <a:endParaRPr b="0" lang="es-UY" sz="2400" spc="-1" strike="noStrike">
              <a:latin typeface="Arial"/>
            </a:endParaRPr>
          </a:p>
          <a:p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Aruba, Bolivia, Curaçao, Ecuador, El Salvador, Guadalupe, Guatemala, Jamaica, Perú, Panamá y Saint Maarten</a:t>
            </a:r>
            <a:endParaRPr b="0" lang="es-UY" sz="2400" spc="-1" strike="noStrike">
              <a:latin typeface="Arial"/>
            </a:endParaRPr>
          </a:p>
        </p:txBody>
      </p:sp>
      <p:sp>
        <p:nvSpPr>
          <p:cNvPr id="190" name="TextShape 5"/>
          <p:cNvSpPr txBox="1"/>
          <p:nvPr/>
        </p:nvSpPr>
        <p:spPr>
          <a:xfrm>
            <a:off x="216000" y="4248000"/>
            <a:ext cx="6261480" cy="1905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Países que CREAN, AMPLÍAN y/o CONSOLIDAN  su Red de NCPs:  Argentina, Bolivia, Brasil, Costa Rica, Cuba, Ecuador, El Salvador, Guatemala, Honduras, Nicaragua, Paraguay,  Perú, Panamá y Uruguay.</a:t>
            </a:r>
            <a:endParaRPr b="0" lang="es-UY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28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29" name="Google Shape;498;p30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30" name="Google Shape;499;p30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31" name="Google Shape;500;p30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32" name="Google Shape;501;p30" descr=""/>
          <p:cNvPicPr/>
          <p:nvPr/>
        </p:nvPicPr>
        <p:blipFill>
          <a:blip r:embed="rId4"/>
          <a:stretch/>
        </p:blipFill>
        <p:spPr>
          <a:xfrm>
            <a:off x="1331640" y="832320"/>
            <a:ext cx="7552800" cy="718920"/>
          </a:xfrm>
          <a:prstGeom prst="rect">
            <a:avLst/>
          </a:prstGeom>
          <a:ln>
            <a:noFill/>
          </a:ln>
        </p:spPr>
      </p:pic>
      <p:pic>
        <p:nvPicPr>
          <p:cNvPr id="433" name="Google Shape;502;p30" descr=""/>
          <p:cNvPicPr/>
          <p:nvPr/>
        </p:nvPicPr>
        <p:blipFill>
          <a:blip r:embed="rId5"/>
          <a:stretch/>
        </p:blipFill>
        <p:spPr>
          <a:xfrm>
            <a:off x="109080" y="1551240"/>
            <a:ext cx="8980200" cy="482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508;p31" descr=""/>
          <p:cNvPicPr/>
          <p:nvPr/>
        </p:nvPicPr>
        <p:blipFill>
          <a:blip r:embed="rId1"/>
          <a:stretch/>
        </p:blipFill>
        <p:spPr>
          <a:xfrm>
            <a:off x="887040" y="620640"/>
            <a:ext cx="7235280" cy="5760720"/>
          </a:xfrm>
          <a:prstGeom prst="rect">
            <a:avLst/>
          </a:prstGeom>
          <a:ln>
            <a:noFill/>
          </a:ln>
        </p:spPr>
      </p:pic>
      <p:sp>
        <p:nvSpPr>
          <p:cNvPr id="435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36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37" name="Google Shape;511;p31" descr="LOGO_PRESDENCIA_AUCI.png"/>
          <p:cNvPicPr/>
          <p:nvPr/>
        </p:nvPicPr>
        <p:blipFill>
          <a:blip r:embed="rId2"/>
          <a:stretch/>
        </p:blipFill>
        <p:spPr>
          <a:xfrm>
            <a:off x="6244560" y="572040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38" name="Google Shape;512;p31" descr=""/>
          <p:cNvPicPr/>
          <p:nvPr/>
        </p:nvPicPr>
        <p:blipFill>
          <a:blip r:embed="rId3"/>
          <a:stretch/>
        </p:blipFill>
        <p:spPr>
          <a:xfrm>
            <a:off x="0" y="612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39" name="Google Shape;513;p31" descr=""/>
          <p:cNvPicPr/>
          <p:nvPr/>
        </p:nvPicPr>
        <p:blipFill>
          <a:blip r:embed="rId4"/>
          <a:stretch/>
        </p:blipFill>
        <p:spPr>
          <a:xfrm>
            <a:off x="137520" y="55382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40" name="Google Shape;514;p31" descr=""/>
          <p:cNvPicPr/>
          <p:nvPr/>
        </p:nvPicPr>
        <p:blipFill>
          <a:blip r:embed="rId5"/>
          <a:stretch/>
        </p:blipFill>
        <p:spPr>
          <a:xfrm>
            <a:off x="1119960" y="95400"/>
            <a:ext cx="8376840" cy="676080"/>
          </a:xfrm>
          <a:prstGeom prst="rect">
            <a:avLst/>
          </a:prstGeom>
          <a:ln>
            <a:noFill/>
          </a:ln>
        </p:spPr>
      </p:pic>
      <p:pic>
        <p:nvPicPr>
          <p:cNvPr id="441" name="Google Shape;515;p31" descr=""/>
          <p:cNvPicPr/>
          <p:nvPr/>
        </p:nvPicPr>
        <p:blipFill>
          <a:blip r:embed="rId6"/>
          <a:stretch/>
        </p:blipFill>
        <p:spPr>
          <a:xfrm>
            <a:off x="218520" y="6178320"/>
            <a:ext cx="8572320" cy="506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3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44" name="Google Shape;523;p32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45" name="Google Shape;524;p32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46" name="Google Shape;525;p32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47" name="Google Shape;526;p32" descr=""/>
          <p:cNvPicPr/>
          <p:nvPr/>
        </p:nvPicPr>
        <p:blipFill>
          <a:blip r:embed="rId4"/>
          <a:stretch/>
        </p:blipFill>
        <p:spPr>
          <a:xfrm>
            <a:off x="0" y="1388880"/>
            <a:ext cx="9143640" cy="5184360"/>
          </a:xfrm>
          <a:prstGeom prst="rect">
            <a:avLst/>
          </a:prstGeom>
          <a:ln>
            <a:noFill/>
          </a:ln>
        </p:spPr>
      </p:pic>
      <p:pic>
        <p:nvPicPr>
          <p:cNvPr id="448" name="Google Shape;527;p32" descr=""/>
          <p:cNvPicPr/>
          <p:nvPr/>
        </p:nvPicPr>
        <p:blipFill>
          <a:blip r:embed="rId5"/>
          <a:stretch/>
        </p:blipFill>
        <p:spPr>
          <a:xfrm>
            <a:off x="1907640" y="878040"/>
            <a:ext cx="6864120" cy="64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0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51" name="Google Shape;535;p33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52" name="Google Shape;536;p33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53" name="Google Shape;537;p33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54" name="Google Shape;538;p33" descr=""/>
          <p:cNvPicPr/>
          <p:nvPr/>
        </p:nvPicPr>
        <p:blipFill>
          <a:blip r:embed="rId4"/>
          <a:stretch/>
        </p:blipFill>
        <p:spPr>
          <a:xfrm>
            <a:off x="1943640" y="817560"/>
            <a:ext cx="4986000" cy="731520"/>
          </a:xfrm>
          <a:prstGeom prst="rect">
            <a:avLst/>
          </a:prstGeom>
          <a:ln>
            <a:noFill/>
          </a:ln>
        </p:spPr>
      </p:pic>
      <p:pic>
        <p:nvPicPr>
          <p:cNvPr id="455" name="Google Shape;539;p33" descr=""/>
          <p:cNvPicPr/>
          <p:nvPr/>
        </p:nvPicPr>
        <p:blipFill>
          <a:blip r:embed="rId5"/>
          <a:stretch/>
        </p:blipFill>
        <p:spPr>
          <a:xfrm>
            <a:off x="212760" y="1437120"/>
            <a:ext cx="8718480" cy="504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7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58" name="Google Shape;547;p34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59" name="Google Shape;548;p34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60" name="Google Shape;549;p34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61" name="Google Shape;550;p34" descr=""/>
          <p:cNvPicPr/>
          <p:nvPr/>
        </p:nvPicPr>
        <p:blipFill>
          <a:blip r:embed="rId4"/>
          <a:stretch/>
        </p:blipFill>
        <p:spPr>
          <a:xfrm>
            <a:off x="1403640" y="908640"/>
            <a:ext cx="7351200" cy="645840"/>
          </a:xfrm>
          <a:prstGeom prst="rect">
            <a:avLst/>
          </a:prstGeom>
          <a:ln>
            <a:noFill/>
          </a:ln>
        </p:spPr>
      </p:pic>
      <p:pic>
        <p:nvPicPr>
          <p:cNvPr id="462" name="Google Shape;551;p34" descr=""/>
          <p:cNvPicPr/>
          <p:nvPr/>
        </p:nvPicPr>
        <p:blipFill>
          <a:blip r:embed="rId5"/>
          <a:stretch/>
        </p:blipFill>
        <p:spPr>
          <a:xfrm>
            <a:off x="467640" y="1389600"/>
            <a:ext cx="8457840" cy="515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65" name="Google Shape;559;p35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66" name="Google Shape;560;p35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67" name="Google Shape;561;p35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68" name="Google Shape;562;p35" descr=""/>
          <p:cNvPicPr/>
          <p:nvPr/>
        </p:nvPicPr>
        <p:blipFill>
          <a:blip r:embed="rId4"/>
          <a:stretch/>
        </p:blipFill>
        <p:spPr>
          <a:xfrm>
            <a:off x="528840" y="908640"/>
            <a:ext cx="8108640" cy="585360"/>
          </a:xfrm>
          <a:prstGeom prst="rect">
            <a:avLst/>
          </a:prstGeom>
          <a:ln>
            <a:noFill/>
          </a:ln>
        </p:spPr>
      </p:pic>
      <p:pic>
        <p:nvPicPr>
          <p:cNvPr id="469" name="Google Shape;563;p35" descr=""/>
          <p:cNvPicPr/>
          <p:nvPr/>
        </p:nvPicPr>
        <p:blipFill>
          <a:blip r:embed="rId5"/>
          <a:stretch/>
        </p:blipFill>
        <p:spPr>
          <a:xfrm>
            <a:off x="528840" y="1340640"/>
            <a:ext cx="8138880" cy="3200040"/>
          </a:xfrm>
          <a:prstGeom prst="rect">
            <a:avLst/>
          </a:prstGeom>
          <a:ln>
            <a:noFill/>
          </a:ln>
        </p:spPr>
      </p:pic>
      <p:pic>
        <p:nvPicPr>
          <p:cNvPr id="470" name="Google Shape;564;p35" descr=""/>
          <p:cNvPicPr/>
          <p:nvPr/>
        </p:nvPicPr>
        <p:blipFill>
          <a:blip r:embed="rId6"/>
          <a:stretch/>
        </p:blipFill>
        <p:spPr>
          <a:xfrm>
            <a:off x="2037240" y="4373640"/>
            <a:ext cx="4386960" cy="207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72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73" name="Google Shape;632;p41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74" name="Google Shape;633;p41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75" name="Google Shape;634;p41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76" name="Google Shape;635;p41" descr=""/>
          <p:cNvPicPr/>
          <p:nvPr/>
        </p:nvPicPr>
        <p:blipFill>
          <a:blip r:embed="rId4"/>
          <a:stretch/>
        </p:blipFill>
        <p:spPr>
          <a:xfrm>
            <a:off x="1468440" y="452880"/>
            <a:ext cx="5936760" cy="1530000"/>
          </a:xfrm>
          <a:prstGeom prst="rect">
            <a:avLst/>
          </a:prstGeom>
          <a:ln>
            <a:noFill/>
          </a:ln>
        </p:spPr>
      </p:pic>
      <p:pic>
        <p:nvPicPr>
          <p:cNvPr id="477" name="Google Shape;636;p41" descr=""/>
          <p:cNvPicPr/>
          <p:nvPr/>
        </p:nvPicPr>
        <p:blipFill>
          <a:blip r:embed="rId5"/>
          <a:stretch/>
        </p:blipFill>
        <p:spPr>
          <a:xfrm>
            <a:off x="81720" y="1412640"/>
            <a:ext cx="2773080" cy="5547960"/>
          </a:xfrm>
          <a:prstGeom prst="rect">
            <a:avLst/>
          </a:prstGeom>
          <a:ln>
            <a:noFill/>
          </a:ln>
        </p:spPr>
      </p:pic>
      <p:pic>
        <p:nvPicPr>
          <p:cNvPr id="478" name="Google Shape;637;p41" descr=""/>
          <p:cNvPicPr/>
          <p:nvPr/>
        </p:nvPicPr>
        <p:blipFill>
          <a:blip r:embed="rId6"/>
          <a:stretch/>
        </p:blipFill>
        <p:spPr>
          <a:xfrm>
            <a:off x="2797200" y="1556640"/>
            <a:ext cx="6224400" cy="4905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80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81" name="Google Shape;814;p55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82" name="Google Shape;815;p55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83" name="Google Shape;816;p55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84" name="Google Shape;817;p55" descr=""/>
          <p:cNvPicPr/>
          <p:nvPr/>
        </p:nvPicPr>
        <p:blipFill>
          <a:blip r:embed="rId4"/>
          <a:stretch/>
        </p:blipFill>
        <p:spPr>
          <a:xfrm>
            <a:off x="169920" y="1112400"/>
            <a:ext cx="3187440" cy="798120"/>
          </a:xfrm>
          <a:prstGeom prst="rect">
            <a:avLst/>
          </a:prstGeom>
          <a:ln>
            <a:noFill/>
          </a:ln>
        </p:spPr>
      </p:pic>
      <p:pic>
        <p:nvPicPr>
          <p:cNvPr id="485" name="Google Shape;818;p55" descr=""/>
          <p:cNvPicPr/>
          <p:nvPr/>
        </p:nvPicPr>
        <p:blipFill>
          <a:blip r:embed="rId5"/>
          <a:stretch/>
        </p:blipFill>
        <p:spPr>
          <a:xfrm>
            <a:off x="4523400" y="1112400"/>
            <a:ext cx="4597200" cy="712440"/>
          </a:xfrm>
          <a:prstGeom prst="rect">
            <a:avLst/>
          </a:prstGeom>
          <a:ln>
            <a:noFill/>
          </a:ln>
        </p:spPr>
      </p:pic>
      <p:pic>
        <p:nvPicPr>
          <p:cNvPr id="486" name="Google Shape;819;p55" descr=""/>
          <p:cNvPicPr/>
          <p:nvPr/>
        </p:nvPicPr>
        <p:blipFill>
          <a:blip r:embed="rId6"/>
          <a:stretch/>
        </p:blipFill>
        <p:spPr>
          <a:xfrm>
            <a:off x="191880" y="1809360"/>
            <a:ext cx="8662680" cy="2096640"/>
          </a:xfrm>
          <a:prstGeom prst="rect">
            <a:avLst/>
          </a:prstGeom>
          <a:ln>
            <a:noFill/>
          </a:ln>
        </p:spPr>
      </p:pic>
      <p:pic>
        <p:nvPicPr>
          <p:cNvPr id="487" name="Google Shape;820;p55" descr=""/>
          <p:cNvPicPr/>
          <p:nvPr/>
        </p:nvPicPr>
        <p:blipFill>
          <a:blip r:embed="rId7"/>
          <a:stretch/>
        </p:blipFill>
        <p:spPr>
          <a:xfrm>
            <a:off x="310320" y="3285000"/>
            <a:ext cx="4212720" cy="2139480"/>
          </a:xfrm>
          <a:prstGeom prst="rect">
            <a:avLst/>
          </a:prstGeom>
          <a:ln>
            <a:noFill/>
          </a:ln>
        </p:spPr>
      </p:pic>
      <p:pic>
        <p:nvPicPr>
          <p:cNvPr id="488" name="Google Shape;821;p55" descr=""/>
          <p:cNvPicPr/>
          <p:nvPr/>
        </p:nvPicPr>
        <p:blipFill>
          <a:blip r:embed="rId8"/>
          <a:stretch/>
        </p:blipFill>
        <p:spPr>
          <a:xfrm>
            <a:off x="4298040" y="3108960"/>
            <a:ext cx="5047920" cy="3578040"/>
          </a:xfrm>
          <a:prstGeom prst="rect">
            <a:avLst/>
          </a:prstGeom>
          <a:ln>
            <a:noFill/>
          </a:ln>
        </p:spPr>
      </p:pic>
      <p:pic>
        <p:nvPicPr>
          <p:cNvPr id="489" name="Google Shape;822;p55" descr=""/>
          <p:cNvPicPr/>
          <p:nvPr/>
        </p:nvPicPr>
        <p:blipFill>
          <a:blip r:embed="rId9"/>
          <a:stretch/>
        </p:blipFill>
        <p:spPr>
          <a:xfrm>
            <a:off x="378360" y="5250960"/>
            <a:ext cx="8967600" cy="1321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91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92" name="Google Shape;830;p56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493" name="Google Shape;831;p56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494" name="Google Shape;832;p56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495" name="Google Shape;833;p56" descr=""/>
          <p:cNvPicPr/>
          <p:nvPr/>
        </p:nvPicPr>
        <p:blipFill>
          <a:blip r:embed="rId4"/>
          <a:stretch/>
        </p:blipFill>
        <p:spPr>
          <a:xfrm>
            <a:off x="1181160" y="833400"/>
            <a:ext cx="5687640" cy="1072800"/>
          </a:xfrm>
          <a:prstGeom prst="rect">
            <a:avLst/>
          </a:prstGeom>
          <a:ln>
            <a:noFill/>
          </a:ln>
        </p:spPr>
      </p:pic>
      <p:pic>
        <p:nvPicPr>
          <p:cNvPr id="496" name="Google Shape;834;p56" descr=""/>
          <p:cNvPicPr/>
          <p:nvPr/>
        </p:nvPicPr>
        <p:blipFill>
          <a:blip r:embed="rId5"/>
          <a:stretch/>
        </p:blipFill>
        <p:spPr>
          <a:xfrm>
            <a:off x="368280" y="1348920"/>
            <a:ext cx="8407080" cy="496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98" name="CustomShape 2"/>
          <p:cNvSpPr/>
          <p:nvPr/>
        </p:nvSpPr>
        <p:spPr>
          <a:xfrm>
            <a:off x="0" y="6744240"/>
            <a:ext cx="9143640" cy="11376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99" name="Google Shape;842;g8f900082d5_0_0" descr="LOGO_PRESDENCIA_AUCI.png"/>
          <p:cNvPicPr/>
          <p:nvPr/>
        </p:nvPicPr>
        <p:blipFill>
          <a:blip r:embed="rId1"/>
          <a:stretch/>
        </p:blipFill>
        <p:spPr>
          <a:xfrm>
            <a:off x="4437000" y="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500" name="Google Shape;843;g8f900082d5_0_0" descr=""/>
          <p:cNvPicPr/>
          <p:nvPr/>
        </p:nvPicPr>
        <p:blipFill>
          <a:blip r:embed="rId2"/>
          <a:stretch/>
        </p:blipFill>
        <p:spPr>
          <a:xfrm>
            <a:off x="1763640" y="5184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501" name="Google Shape;844;g8f900082d5_0_0" descr=""/>
          <p:cNvPicPr/>
          <p:nvPr/>
        </p:nvPicPr>
        <p:blipFill>
          <a:blip r:embed="rId3"/>
          <a:stretch/>
        </p:blipFill>
        <p:spPr>
          <a:xfrm>
            <a:off x="3276000" y="5184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502" name="CustomShape 3"/>
          <p:cNvSpPr/>
          <p:nvPr/>
        </p:nvSpPr>
        <p:spPr>
          <a:xfrm>
            <a:off x="1245240" y="1825920"/>
            <a:ext cx="6828120" cy="24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Claudia ROMANO   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Gerente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Agencia Uruguaya Cooperación Internacional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Coordinadora Red LAC NCP &amp; NCP Coordinador H2020 Uruguay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 u="sng">
                <a:solidFill>
                  <a:srgbClr val="0000ff"/>
                </a:solidFill>
                <a:uFillTx/>
                <a:latin typeface="Calibri"/>
                <a:ea typeface="Calibri"/>
                <a:hlinkClick r:id="rId4"/>
              </a:rPr>
              <a:t>clromano@auci.gub.uy</a:t>
            </a: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Maite Irazábal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Oficial de Proyectos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Agencia Uruguaya Cooperación Internacional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UY" sz="1800" spc="-1" strike="noStrike" u="sng">
                <a:solidFill>
                  <a:srgbClr val="0000ff"/>
                </a:solidFill>
                <a:uFillTx/>
                <a:latin typeface="Calibri"/>
                <a:ea typeface="Calibri"/>
                <a:hlinkClick r:id="rId5"/>
              </a:rPr>
              <a:t>mairazabal@auci.gub.uy</a:t>
            </a:r>
            <a:r>
              <a:rPr b="0" lang="es-UY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UY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UY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92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93" name="Google Shape;91;p1_6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194" name="Google Shape;92;p1_6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195" name="Google Shape;93;p1_6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196" name="Picture 5_1" descr=""/>
          <p:cNvPicPr/>
          <p:nvPr/>
        </p:nvPicPr>
        <p:blipFill>
          <a:blip r:embed="rId4"/>
          <a:stretch/>
        </p:blipFill>
        <p:spPr>
          <a:xfrm>
            <a:off x="180000" y="1874880"/>
            <a:ext cx="3114360" cy="1152000"/>
          </a:xfrm>
          <a:prstGeom prst="rect">
            <a:avLst/>
          </a:prstGeom>
          <a:ln>
            <a:noFill/>
          </a:ln>
        </p:spPr>
      </p:pic>
      <p:sp>
        <p:nvSpPr>
          <p:cNvPr id="197" name="TextShape 3"/>
          <p:cNvSpPr txBox="1"/>
          <p:nvPr/>
        </p:nvSpPr>
        <p:spPr>
          <a:xfrm>
            <a:off x="3456000" y="1235520"/>
            <a:ext cx="4974840" cy="26524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txBody>
          <a:bodyPr lIns="90000" rIns="90000" tIns="45000" bIns="45000" anchorCtr="1">
            <a:noAutofit/>
          </a:bodyPr>
          <a:p>
            <a:pPr algn="ctr"/>
            <a:endParaRPr b="0" lang="es-UY" sz="1800" spc="-1" strike="noStrike">
              <a:latin typeface="Arial"/>
            </a:endParaRPr>
          </a:p>
          <a:p>
            <a:pPr algn="ctr"/>
            <a:endParaRPr b="0" lang="es-UY" sz="1800" spc="-1" strike="noStrike">
              <a:latin typeface="Arial"/>
            </a:endParaRPr>
          </a:p>
          <a:p>
            <a:pPr algn="ctr"/>
            <a:endParaRPr b="0" lang="es-UY" sz="1800" spc="-1" strike="noStrike">
              <a:latin typeface="Arial"/>
            </a:endParaRPr>
          </a:p>
          <a:p>
            <a:pPr algn="ctr"/>
            <a:endParaRPr b="0" lang="es-UY" sz="1800" spc="-1" strike="noStrike">
              <a:latin typeface="Arial"/>
            </a:endParaRPr>
          </a:p>
          <a:p>
            <a:pPr algn="ctr"/>
            <a:r>
              <a:rPr b="0" lang="es-UY" sz="1800" spc="-1" strike="noStrike">
                <a:latin typeface="Arial"/>
              </a:rPr>
              <a:t>Apoyar el diálogo </a:t>
            </a:r>
            <a:endParaRPr b="0" lang="es-UY" sz="1800" spc="-1" strike="noStrike">
              <a:latin typeface="Arial"/>
            </a:endParaRPr>
          </a:p>
          <a:p>
            <a:pPr algn="ctr"/>
            <a:r>
              <a:rPr b="0" lang="es-UY" sz="1800" spc="-1" strike="noStrike">
                <a:latin typeface="Arial"/>
              </a:rPr>
              <a:t>político</a:t>
            </a:r>
            <a:endParaRPr b="0" lang="es-UY" sz="18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3416040" y="4392000"/>
            <a:ext cx="219996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/>
            <a:r>
              <a:rPr b="0" lang="es-UY" sz="1800" spc="-1" strike="noStrike">
                <a:solidFill>
                  <a:srgbClr val="000000"/>
                </a:solidFill>
                <a:latin typeface="Calibri"/>
              </a:rPr>
              <a:t>Sensibilización de autoridades sobre importancia de H2020 y FP9 y designación de NCPs</a:t>
            </a:r>
            <a:endParaRPr b="0" lang="es-UY" sz="1800" spc="-1" strike="noStrike">
              <a:latin typeface="Arial"/>
            </a:endParaRPr>
          </a:p>
        </p:txBody>
      </p:sp>
      <p:pic>
        <p:nvPicPr>
          <p:cNvPr id="199" name="Picture 7_0" descr=""/>
          <p:cNvPicPr/>
          <p:nvPr/>
        </p:nvPicPr>
        <p:blipFill>
          <a:blip r:embed="rId6"/>
          <a:stretch/>
        </p:blipFill>
        <p:spPr>
          <a:xfrm>
            <a:off x="644760" y="4536000"/>
            <a:ext cx="2163240" cy="1261800"/>
          </a:xfrm>
          <a:prstGeom prst="rect">
            <a:avLst/>
          </a:prstGeom>
          <a:ln>
            <a:noFill/>
          </a:ln>
        </p:spPr>
      </p:pic>
      <p:pic>
        <p:nvPicPr>
          <p:cNvPr id="200" name="Picture 7_1" descr=""/>
          <p:cNvPicPr/>
          <p:nvPr/>
        </p:nvPicPr>
        <p:blipFill>
          <a:blip r:embed="rId7"/>
          <a:stretch/>
        </p:blipFill>
        <p:spPr>
          <a:xfrm>
            <a:off x="3452760" y="4498200"/>
            <a:ext cx="2163240" cy="1261800"/>
          </a:xfrm>
          <a:prstGeom prst="rect">
            <a:avLst/>
          </a:prstGeom>
          <a:ln>
            <a:noFill/>
          </a:ln>
        </p:spPr>
      </p:pic>
      <p:pic>
        <p:nvPicPr>
          <p:cNvPr id="201" name="Picture 7_2" descr=""/>
          <p:cNvPicPr/>
          <p:nvPr/>
        </p:nvPicPr>
        <p:blipFill>
          <a:blip r:embed="rId8"/>
          <a:stretch/>
        </p:blipFill>
        <p:spPr>
          <a:xfrm>
            <a:off x="6404760" y="4498200"/>
            <a:ext cx="2163240" cy="1261800"/>
          </a:xfrm>
          <a:prstGeom prst="rect">
            <a:avLst/>
          </a:prstGeom>
          <a:ln>
            <a:noFill/>
          </a:ln>
        </p:spPr>
      </p:pic>
      <p:sp>
        <p:nvSpPr>
          <p:cNvPr id="202" name="TextShape 5"/>
          <p:cNvSpPr txBox="1"/>
          <p:nvPr/>
        </p:nvSpPr>
        <p:spPr>
          <a:xfrm>
            <a:off x="644760" y="4608000"/>
            <a:ext cx="2163240" cy="101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s-UY" sz="1800" spc="-1" strike="noStrike">
                <a:solidFill>
                  <a:srgbClr val="000000"/>
                </a:solidFill>
                <a:latin typeface="Calibri"/>
              </a:rPr>
              <a:t>Monitorear y reportar la participación de países de LAC</a:t>
            </a:r>
            <a:endParaRPr b="0" lang="es-UY" sz="1800" spc="-1" strike="noStrike">
              <a:latin typeface="Arial"/>
            </a:endParaRPr>
          </a:p>
        </p:txBody>
      </p:sp>
      <p:sp>
        <p:nvSpPr>
          <p:cNvPr id="203" name="TextShape 6"/>
          <p:cNvSpPr txBox="1"/>
          <p:nvPr/>
        </p:nvSpPr>
        <p:spPr>
          <a:xfrm>
            <a:off x="6624000" y="4680000"/>
            <a:ext cx="1728000" cy="460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s-UY" sz="1800" spc="-1" strike="noStrike">
                <a:solidFill>
                  <a:srgbClr val="000000"/>
                </a:solidFill>
                <a:latin typeface="Calibri"/>
              </a:rPr>
              <a:t>Creación de redes nacionales</a:t>
            </a:r>
            <a:endParaRPr b="0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204" name="Picture 9_0" descr=""/>
          <p:cNvPicPr/>
          <p:nvPr/>
        </p:nvPicPr>
        <p:blipFill>
          <a:blip r:embed="rId9"/>
          <a:stretch/>
        </p:blipFill>
        <p:spPr>
          <a:xfrm>
            <a:off x="2844000" y="5012640"/>
            <a:ext cx="572760" cy="255240"/>
          </a:xfrm>
          <a:prstGeom prst="rect">
            <a:avLst/>
          </a:prstGeom>
          <a:ln>
            <a:noFill/>
          </a:ln>
        </p:spPr>
      </p:pic>
      <p:pic>
        <p:nvPicPr>
          <p:cNvPr id="205" name="Picture 9_1" descr=""/>
          <p:cNvPicPr/>
          <p:nvPr/>
        </p:nvPicPr>
        <p:blipFill>
          <a:blip r:embed="rId10"/>
          <a:stretch/>
        </p:blipFill>
        <p:spPr>
          <a:xfrm>
            <a:off x="5691240" y="4928760"/>
            <a:ext cx="572760" cy="25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7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08" name="Google Shape;91;p1_2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09" name="Google Shape;92;p1_2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10" name="Google Shape;93;p1_2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211" name="Picture 2_0" descr=""/>
          <p:cNvPicPr/>
          <p:nvPr/>
        </p:nvPicPr>
        <p:blipFill>
          <a:blip r:embed="rId4"/>
          <a:stretch/>
        </p:blipFill>
        <p:spPr>
          <a:xfrm>
            <a:off x="108000" y="1944000"/>
            <a:ext cx="8929800" cy="4669920"/>
          </a:xfrm>
          <a:prstGeom prst="rect">
            <a:avLst/>
          </a:prstGeom>
          <a:ln>
            <a:noFill/>
          </a:ln>
        </p:spPr>
      </p:pic>
      <p:sp>
        <p:nvSpPr>
          <p:cNvPr id="212" name="TextShape 3"/>
          <p:cNvSpPr txBox="1"/>
          <p:nvPr/>
        </p:nvSpPr>
        <p:spPr>
          <a:xfrm>
            <a:off x="991800" y="1353960"/>
            <a:ext cx="7360200" cy="23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es-UY" sz="1800" spc="-1" strike="noStrike">
                <a:solidFill>
                  <a:srgbClr val="000000"/>
                </a:solidFill>
                <a:latin typeface="Calibri"/>
              </a:rPr>
              <a:t>Estructura de los Puntos Nacionales de Contacto </a:t>
            </a:r>
            <a:endParaRPr b="1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4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15" name="Google Shape;91;p1_3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16" name="Google Shape;92;p1_3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17" name="Google Shape;93;p1_3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218" name="Picture 3_12" descr=""/>
          <p:cNvPicPr/>
          <p:nvPr/>
        </p:nvPicPr>
        <p:blipFill>
          <a:blip r:embed="rId4"/>
          <a:stretch/>
        </p:blipFill>
        <p:spPr>
          <a:xfrm>
            <a:off x="74520" y="1728000"/>
            <a:ext cx="8853480" cy="40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20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21" name="Google Shape;91;p1_0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22" name="Google Shape;92;p1_0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23" name="Google Shape;93;p1_0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24" name="TextShape 3"/>
          <p:cNvSpPr txBox="1"/>
          <p:nvPr/>
        </p:nvSpPr>
        <p:spPr>
          <a:xfrm>
            <a:off x="3384000" y="1344960"/>
            <a:ext cx="2880000" cy="23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es-UY" sz="1800" spc="-1" strike="noStrike">
                <a:solidFill>
                  <a:srgbClr val="000000"/>
                </a:solidFill>
                <a:latin typeface="Calibri"/>
              </a:rPr>
              <a:t>Funding &amp; Tenders</a:t>
            </a:r>
            <a:endParaRPr b="1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225" name="Picture 6_6" descr=""/>
          <p:cNvPicPr/>
          <p:nvPr/>
        </p:nvPicPr>
        <p:blipFill>
          <a:blip r:embed="rId4"/>
          <a:stretch/>
        </p:blipFill>
        <p:spPr>
          <a:xfrm>
            <a:off x="576000" y="1740600"/>
            <a:ext cx="7272000" cy="4595400"/>
          </a:xfrm>
          <a:prstGeom prst="rect">
            <a:avLst/>
          </a:prstGeom>
          <a:ln>
            <a:noFill/>
          </a:ln>
        </p:spPr>
      </p:pic>
      <p:sp>
        <p:nvSpPr>
          <p:cNvPr id="226" name="TextShape 4"/>
          <p:cNvSpPr txBox="1"/>
          <p:nvPr/>
        </p:nvSpPr>
        <p:spPr>
          <a:xfrm>
            <a:off x="144000" y="6226560"/>
            <a:ext cx="82839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s-UY" sz="1800" spc="-1" strike="noStrike">
                <a:latin typeface="Arial"/>
              </a:rPr>
              <a:t>https://ec.europa.eu/info/funding-tenders/opportunities/portal/screen/support/ncp</a:t>
            </a:r>
            <a:endParaRPr b="0" lang="es-UY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28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29" name="Google Shape;91;p1_5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30" name="Google Shape;92;p1_5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31" name="Google Shape;93;p1_5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sp>
        <p:nvSpPr>
          <p:cNvPr id="232" name="TextShape 3"/>
          <p:cNvSpPr txBox="1"/>
          <p:nvPr/>
        </p:nvSpPr>
        <p:spPr>
          <a:xfrm>
            <a:off x="3178080" y="1353600"/>
            <a:ext cx="2437920" cy="23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1" lang="es-UY" sz="1800" spc="-1" strike="noStrike">
                <a:solidFill>
                  <a:srgbClr val="000000"/>
                </a:solidFill>
                <a:latin typeface="Calibri"/>
              </a:rPr>
              <a:t>Material de apoyo</a:t>
            </a:r>
            <a:endParaRPr b="1" lang="es-UY" sz="1800" spc="-1" strike="noStrike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233" name="TextShape 4"/>
          <p:cNvSpPr txBox="1"/>
          <p:nvPr/>
        </p:nvSpPr>
        <p:spPr>
          <a:xfrm>
            <a:off x="360000" y="1713600"/>
            <a:ext cx="5400000" cy="161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&gt;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Manual de Participación H2020</a:t>
            </a:r>
            <a:endParaRPr b="0" lang="es-UY" sz="2400" spc="-1" strike="noStrike">
              <a:latin typeface="Arial"/>
            </a:endParaRPr>
          </a:p>
          <a:p>
            <a:r>
              <a:rPr b="0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&gt;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Red de Puntos Nacionales de Contacto</a:t>
            </a:r>
            <a:endParaRPr b="0" lang="es-UY" sz="2400" spc="-1" strike="noStrike">
              <a:latin typeface="Arial"/>
            </a:endParaRPr>
          </a:p>
          <a:p>
            <a:r>
              <a:rPr b="0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&gt;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Acciones Marie S.-Curie</a:t>
            </a:r>
            <a:endParaRPr b="0" lang="es-UY" sz="2400" spc="-1" strike="noStrike">
              <a:latin typeface="Arial"/>
            </a:endParaRPr>
          </a:p>
          <a:p>
            <a:r>
              <a:rPr b="0" lang="es-UY" sz="2400" spc="-1" strike="noStrike">
                <a:solidFill>
                  <a:srgbClr val="000000"/>
                </a:solidFill>
                <a:latin typeface="Calibri"/>
                <a:ea typeface="Calibri"/>
              </a:rPr>
              <a:t>&gt; </a:t>
            </a:r>
            <a:r>
              <a:rPr b="0" lang="es-UY" sz="2400" spc="-1" strike="noStrike">
                <a:solidFill>
                  <a:srgbClr val="000000"/>
                </a:solidFill>
                <a:latin typeface="Calibri"/>
              </a:rPr>
              <a:t>Oficinas de Enlace</a:t>
            </a:r>
            <a:endParaRPr b="0" lang="es-UY" sz="2400" spc="-1" strike="noStrike">
              <a:latin typeface="Arial"/>
            </a:endParaRPr>
          </a:p>
        </p:txBody>
      </p:sp>
      <p:pic>
        <p:nvPicPr>
          <p:cNvPr id="234" name="Picture 5_0" descr=""/>
          <p:cNvPicPr/>
          <p:nvPr/>
        </p:nvPicPr>
        <p:blipFill>
          <a:blip r:embed="rId4"/>
          <a:stretch/>
        </p:blipFill>
        <p:spPr>
          <a:xfrm>
            <a:off x="5788440" y="837000"/>
            <a:ext cx="3355560" cy="3011400"/>
          </a:xfrm>
          <a:prstGeom prst="rect">
            <a:avLst/>
          </a:prstGeom>
          <a:ln>
            <a:noFill/>
          </a:ln>
        </p:spPr>
      </p:pic>
      <p:pic>
        <p:nvPicPr>
          <p:cNvPr id="235" name="Picture 2_3" descr=""/>
          <p:cNvPicPr/>
          <p:nvPr/>
        </p:nvPicPr>
        <p:blipFill>
          <a:blip r:embed="rId5"/>
          <a:stretch/>
        </p:blipFill>
        <p:spPr>
          <a:xfrm>
            <a:off x="107640" y="3211560"/>
            <a:ext cx="3034800" cy="3646080"/>
          </a:xfrm>
          <a:prstGeom prst="rect">
            <a:avLst/>
          </a:prstGeom>
          <a:ln>
            <a:noFill/>
          </a:ln>
        </p:spPr>
      </p:pic>
      <p:pic>
        <p:nvPicPr>
          <p:cNvPr id="236" name="Picture 3_1" descr=""/>
          <p:cNvPicPr/>
          <p:nvPr/>
        </p:nvPicPr>
        <p:blipFill>
          <a:blip r:embed="rId6"/>
          <a:stretch/>
        </p:blipFill>
        <p:spPr>
          <a:xfrm>
            <a:off x="1982160" y="3040200"/>
            <a:ext cx="2664000" cy="3413160"/>
          </a:xfrm>
          <a:prstGeom prst="rect">
            <a:avLst/>
          </a:prstGeom>
          <a:ln>
            <a:noFill/>
          </a:ln>
        </p:spPr>
      </p:pic>
      <p:pic>
        <p:nvPicPr>
          <p:cNvPr id="237" name="Picture 4_0" descr=""/>
          <p:cNvPicPr/>
          <p:nvPr/>
        </p:nvPicPr>
        <p:blipFill>
          <a:blip r:embed="rId7"/>
          <a:stretch/>
        </p:blipFill>
        <p:spPr>
          <a:xfrm>
            <a:off x="3476160" y="3065040"/>
            <a:ext cx="3240000" cy="3898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6573240"/>
            <a:ext cx="9143640" cy="227520"/>
          </a:xfrm>
          <a:prstGeom prst="rect">
            <a:avLst/>
          </a:prstGeom>
          <a:solidFill>
            <a:srgbClr val="003da6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0" y="6744240"/>
            <a:ext cx="9143640" cy="113400"/>
          </a:xfrm>
          <a:prstGeom prst="rect">
            <a:avLst/>
          </a:prstGeom>
          <a:solidFill>
            <a:srgbClr val="f9dc3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240" name="Google Shape;102;p2_0" descr="LOGO_PRESDENCIA_AUCI.png"/>
          <p:cNvPicPr/>
          <p:nvPr/>
        </p:nvPicPr>
        <p:blipFill>
          <a:blip r:embed="rId1"/>
          <a:stretch/>
        </p:blipFill>
        <p:spPr>
          <a:xfrm>
            <a:off x="4428000" y="461880"/>
            <a:ext cx="2652480" cy="711000"/>
          </a:xfrm>
          <a:prstGeom prst="rect">
            <a:avLst/>
          </a:prstGeom>
          <a:ln>
            <a:noFill/>
          </a:ln>
        </p:spPr>
      </p:pic>
      <p:pic>
        <p:nvPicPr>
          <p:cNvPr id="241" name="Google Shape;103;p2_0" descr=""/>
          <p:cNvPicPr/>
          <p:nvPr/>
        </p:nvPicPr>
        <p:blipFill>
          <a:blip r:embed="rId2"/>
          <a:stretch/>
        </p:blipFill>
        <p:spPr>
          <a:xfrm>
            <a:off x="2102400" y="461880"/>
            <a:ext cx="1056240" cy="765360"/>
          </a:xfrm>
          <a:prstGeom prst="rect">
            <a:avLst/>
          </a:prstGeom>
          <a:ln>
            <a:noFill/>
          </a:ln>
        </p:spPr>
      </p:pic>
      <p:pic>
        <p:nvPicPr>
          <p:cNvPr id="242" name="Google Shape;104;p2_0" descr=""/>
          <p:cNvPicPr/>
          <p:nvPr/>
        </p:nvPicPr>
        <p:blipFill>
          <a:blip r:embed="rId3"/>
          <a:stretch/>
        </p:blipFill>
        <p:spPr>
          <a:xfrm>
            <a:off x="3441600" y="287280"/>
            <a:ext cx="748800" cy="1060200"/>
          </a:xfrm>
          <a:prstGeom prst="rect">
            <a:avLst/>
          </a:prstGeom>
          <a:ln>
            <a:noFill/>
          </a:ln>
        </p:spPr>
      </p:pic>
      <p:pic>
        <p:nvPicPr>
          <p:cNvPr id="243" name="Google Shape;105;p2_0" descr=""/>
          <p:cNvPicPr/>
          <p:nvPr/>
        </p:nvPicPr>
        <p:blipFill>
          <a:blip r:embed="rId4"/>
          <a:stretch/>
        </p:blipFill>
        <p:spPr>
          <a:xfrm>
            <a:off x="1547640" y="1272240"/>
            <a:ext cx="7032240" cy="519120"/>
          </a:xfrm>
          <a:prstGeom prst="rect">
            <a:avLst/>
          </a:prstGeom>
          <a:ln>
            <a:noFill/>
          </a:ln>
        </p:spPr>
      </p:pic>
      <p:pic>
        <p:nvPicPr>
          <p:cNvPr id="244" name="Google Shape;106;p2_0" descr=""/>
          <p:cNvPicPr/>
          <p:nvPr/>
        </p:nvPicPr>
        <p:blipFill>
          <a:blip r:embed="rId5"/>
          <a:stretch/>
        </p:blipFill>
        <p:spPr>
          <a:xfrm>
            <a:off x="6372360" y="2277000"/>
            <a:ext cx="2566800" cy="3571560"/>
          </a:xfrm>
          <a:prstGeom prst="rect">
            <a:avLst/>
          </a:prstGeom>
          <a:ln>
            <a:noFill/>
          </a:ln>
        </p:spPr>
      </p:pic>
      <p:pic>
        <p:nvPicPr>
          <p:cNvPr id="245" name="Google Shape;107;p2_0" descr=""/>
          <p:cNvPicPr/>
          <p:nvPr/>
        </p:nvPicPr>
        <p:blipFill>
          <a:blip r:embed="rId6"/>
          <a:stretch/>
        </p:blipFill>
        <p:spPr>
          <a:xfrm>
            <a:off x="838080" y="1989000"/>
            <a:ext cx="5206680" cy="493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Application>LibreOffice/6.4.4.2$Windows_X86_64 LibreOffice_project/3d775be2011f3886db32dfd395a6a6d1ca2630ff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2020-07-06T22:52:46Z</dcterms:created>
  <dc:creator>lrecalde</dc:creator>
  <dc:description/>
  <dc:language>es-UY</dc:language>
  <cp:lastModifiedBy/>
  <dcterms:modified xsi:type="dcterms:W3CDTF">2020-09-03T16:23:39Z</dcterms:modified>
  <cp:revision>17</cp:revision>
  <dc:subject/>
  <dc:title/>
</cp:coreProperties>
</file>