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72" r:id="rId4"/>
    <p:sldId id="265" r:id="rId5"/>
    <p:sldId id="279" r:id="rId6"/>
    <p:sldId id="259" r:id="rId7"/>
    <p:sldId id="262" r:id="rId8"/>
    <p:sldId id="276" r:id="rId9"/>
    <p:sldId id="261" r:id="rId10"/>
    <p:sldId id="263" r:id="rId11"/>
    <p:sldId id="271" r:id="rId12"/>
    <p:sldId id="273" r:id="rId13"/>
    <p:sldId id="269" r:id="rId14"/>
    <p:sldId id="274" r:id="rId15"/>
    <p:sldId id="278" r:id="rId16"/>
    <p:sldId id="277" r:id="rId17"/>
    <p:sldId id="283" r:id="rId18"/>
    <p:sldId id="284" r:id="rId19"/>
  </p:sldIdLst>
  <p:sldSz cx="12192000" cy="6858000"/>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8" d="100"/>
          <a:sy n="58" d="100"/>
        </p:scale>
        <p:origin x="-102" y="-34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p:cNvPr>
          <p:cNvSpPr>
            <a:spLocks noGrp="1"/>
          </p:cNvSpPr>
          <p:nvPr>
            <p:ph type="dt" sz="half" idx="10"/>
          </p:nvPr>
        </p:nvSpPr>
        <p:spPr/>
        <p:txBody>
          <a:bodyPr/>
          <a:lstStyle>
            <a:lvl1pPr>
              <a:defRPr/>
            </a:lvl1pPr>
          </a:lstStyle>
          <a:p>
            <a:pPr>
              <a:defRPr/>
            </a:pPr>
            <a:fld id="{77607B7E-ACA0-4A59-8EF0-A4F4A428ED9E}" type="datetimeFigureOut">
              <a:rPr lang="es-MX"/>
              <a:pPr>
                <a:defRPr/>
              </a:pPr>
              <a:t>14/08/2018</a:t>
            </a:fld>
            <a:endParaRPr lang="es-MX"/>
          </a:p>
        </p:txBody>
      </p:sp>
      <p:sp>
        <p:nvSpPr>
          <p:cNvPr id="5" name="Marcador de pie de página 4">
            <a:extLst/>
          </p:cNvPr>
          <p:cNvSpPr>
            <a:spLocks noGrp="1"/>
          </p:cNvSpPr>
          <p:nvPr>
            <p:ph type="ftr" sz="quarter" idx="11"/>
          </p:nvPr>
        </p:nvSpPr>
        <p:spPr/>
        <p:txBody>
          <a:bodyPr/>
          <a:lstStyle>
            <a:lvl1pPr>
              <a:defRPr/>
            </a:lvl1pPr>
          </a:lstStyle>
          <a:p>
            <a:pPr>
              <a:defRPr/>
            </a:pPr>
            <a:endParaRPr lang="es-MX"/>
          </a:p>
        </p:txBody>
      </p:sp>
      <p:sp>
        <p:nvSpPr>
          <p:cNvPr id="6" name="Marcador de número de diapositiva 5">
            <a:extLst/>
          </p:cNvPr>
          <p:cNvSpPr>
            <a:spLocks noGrp="1"/>
          </p:cNvSpPr>
          <p:nvPr>
            <p:ph type="sldNum" sz="quarter" idx="12"/>
          </p:nvPr>
        </p:nvSpPr>
        <p:spPr/>
        <p:txBody>
          <a:bodyPr/>
          <a:lstStyle>
            <a:lvl1pPr>
              <a:defRPr/>
            </a:lvl1pPr>
          </a:lstStyle>
          <a:p>
            <a:pPr>
              <a:defRPr/>
            </a:pPr>
            <a:fld id="{40E821AB-4C31-4518-908D-48949E2B4F54}" type="slidenum">
              <a:rPr lang="es-MX"/>
              <a:pPr>
                <a:defRPr/>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p:cNvPr>
          <p:cNvSpPr>
            <a:spLocks noGrp="1"/>
          </p:cNvSpPr>
          <p:nvPr>
            <p:ph type="dt" sz="half" idx="10"/>
          </p:nvPr>
        </p:nvSpPr>
        <p:spPr/>
        <p:txBody>
          <a:bodyPr/>
          <a:lstStyle>
            <a:lvl1pPr>
              <a:defRPr/>
            </a:lvl1pPr>
          </a:lstStyle>
          <a:p>
            <a:pPr>
              <a:defRPr/>
            </a:pPr>
            <a:fld id="{CABB2C5C-868B-4AE8-95DF-F9CFF235C15F}" type="datetimeFigureOut">
              <a:rPr lang="es-MX"/>
              <a:pPr>
                <a:defRPr/>
              </a:pPr>
              <a:t>14/08/2018</a:t>
            </a:fld>
            <a:endParaRPr lang="es-MX"/>
          </a:p>
        </p:txBody>
      </p:sp>
      <p:sp>
        <p:nvSpPr>
          <p:cNvPr id="5" name="Marcador de pie de página 4">
            <a:extLst/>
          </p:cNvPr>
          <p:cNvSpPr>
            <a:spLocks noGrp="1"/>
          </p:cNvSpPr>
          <p:nvPr>
            <p:ph type="ftr" sz="quarter" idx="11"/>
          </p:nvPr>
        </p:nvSpPr>
        <p:spPr/>
        <p:txBody>
          <a:bodyPr/>
          <a:lstStyle>
            <a:lvl1pPr>
              <a:defRPr/>
            </a:lvl1pPr>
          </a:lstStyle>
          <a:p>
            <a:pPr>
              <a:defRPr/>
            </a:pPr>
            <a:endParaRPr lang="es-MX"/>
          </a:p>
        </p:txBody>
      </p:sp>
      <p:sp>
        <p:nvSpPr>
          <p:cNvPr id="6" name="Marcador de número de diapositiva 5">
            <a:extLst/>
          </p:cNvPr>
          <p:cNvSpPr>
            <a:spLocks noGrp="1"/>
          </p:cNvSpPr>
          <p:nvPr>
            <p:ph type="sldNum" sz="quarter" idx="12"/>
          </p:nvPr>
        </p:nvSpPr>
        <p:spPr/>
        <p:txBody>
          <a:bodyPr/>
          <a:lstStyle>
            <a:lvl1pPr>
              <a:defRPr/>
            </a:lvl1pPr>
          </a:lstStyle>
          <a:p>
            <a:pPr>
              <a:defRPr/>
            </a:pPr>
            <a:fld id="{E9632C91-E4A3-43D5-A026-D7065DF4B199}"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p:cNvPr>
          <p:cNvSpPr>
            <a:spLocks noGrp="1"/>
          </p:cNvSpPr>
          <p:nvPr>
            <p:ph type="dt" sz="half" idx="10"/>
          </p:nvPr>
        </p:nvSpPr>
        <p:spPr/>
        <p:txBody>
          <a:bodyPr/>
          <a:lstStyle>
            <a:lvl1pPr>
              <a:defRPr/>
            </a:lvl1pPr>
          </a:lstStyle>
          <a:p>
            <a:pPr>
              <a:defRPr/>
            </a:pPr>
            <a:fld id="{BAE31074-0073-4917-ABDF-6ED76BFAEB8D}" type="datetimeFigureOut">
              <a:rPr lang="es-MX"/>
              <a:pPr>
                <a:defRPr/>
              </a:pPr>
              <a:t>14/08/2018</a:t>
            </a:fld>
            <a:endParaRPr lang="es-MX"/>
          </a:p>
        </p:txBody>
      </p:sp>
      <p:sp>
        <p:nvSpPr>
          <p:cNvPr id="5" name="Marcador de pie de página 4">
            <a:extLst/>
          </p:cNvPr>
          <p:cNvSpPr>
            <a:spLocks noGrp="1"/>
          </p:cNvSpPr>
          <p:nvPr>
            <p:ph type="ftr" sz="quarter" idx="11"/>
          </p:nvPr>
        </p:nvSpPr>
        <p:spPr/>
        <p:txBody>
          <a:bodyPr/>
          <a:lstStyle>
            <a:lvl1pPr>
              <a:defRPr/>
            </a:lvl1pPr>
          </a:lstStyle>
          <a:p>
            <a:pPr>
              <a:defRPr/>
            </a:pPr>
            <a:endParaRPr lang="es-MX"/>
          </a:p>
        </p:txBody>
      </p:sp>
      <p:sp>
        <p:nvSpPr>
          <p:cNvPr id="6" name="Marcador de número de diapositiva 5">
            <a:extLst/>
          </p:cNvPr>
          <p:cNvSpPr>
            <a:spLocks noGrp="1"/>
          </p:cNvSpPr>
          <p:nvPr>
            <p:ph type="sldNum" sz="quarter" idx="12"/>
          </p:nvPr>
        </p:nvSpPr>
        <p:spPr/>
        <p:txBody>
          <a:bodyPr/>
          <a:lstStyle>
            <a:lvl1pPr>
              <a:defRPr/>
            </a:lvl1pPr>
          </a:lstStyle>
          <a:p>
            <a:pPr>
              <a:defRPr/>
            </a:pPr>
            <a:fld id="{4E990322-A0B6-46B5-9848-333249A1DF30}" type="slidenum">
              <a:rPr lang="es-MX"/>
              <a:pPr>
                <a:defRPr/>
              </a:pPr>
              <a:t>‹Nº›</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p:cNvPr>
          <p:cNvSpPr>
            <a:spLocks noGrp="1"/>
          </p:cNvSpPr>
          <p:nvPr>
            <p:ph type="dt" sz="half" idx="10"/>
          </p:nvPr>
        </p:nvSpPr>
        <p:spPr/>
        <p:txBody>
          <a:bodyPr/>
          <a:lstStyle>
            <a:lvl1pPr>
              <a:defRPr/>
            </a:lvl1pPr>
          </a:lstStyle>
          <a:p>
            <a:pPr>
              <a:defRPr/>
            </a:pPr>
            <a:fld id="{A11FBA83-B680-4EA6-B90F-C74C5A406A39}" type="datetimeFigureOut">
              <a:rPr lang="es-ES"/>
              <a:pPr>
                <a:defRPr/>
              </a:pPr>
              <a:t>14/08/2018</a:t>
            </a:fld>
            <a:endParaRPr lang="es-ES"/>
          </a:p>
        </p:txBody>
      </p:sp>
      <p:sp>
        <p:nvSpPr>
          <p:cNvPr id="5" name="Marcador de pie de página 4">
            <a:extLst/>
          </p:cNvPr>
          <p:cNvSpPr>
            <a:spLocks noGrp="1"/>
          </p:cNvSpPr>
          <p:nvPr>
            <p:ph type="ftr" sz="quarter" idx="11"/>
          </p:nvPr>
        </p:nvSpPr>
        <p:spPr/>
        <p:txBody>
          <a:bodyPr/>
          <a:lstStyle>
            <a:lvl1pPr>
              <a:defRPr/>
            </a:lvl1pPr>
          </a:lstStyle>
          <a:p>
            <a:pPr>
              <a:defRPr/>
            </a:pPr>
            <a:endParaRPr lang="es-ES"/>
          </a:p>
        </p:txBody>
      </p:sp>
      <p:sp>
        <p:nvSpPr>
          <p:cNvPr id="6" name="Marcador de número de diapositiva 5">
            <a:extLst/>
          </p:cNvPr>
          <p:cNvSpPr>
            <a:spLocks noGrp="1"/>
          </p:cNvSpPr>
          <p:nvPr>
            <p:ph type="sldNum" sz="quarter" idx="12"/>
          </p:nvPr>
        </p:nvSpPr>
        <p:spPr/>
        <p:txBody>
          <a:bodyPr/>
          <a:lstStyle>
            <a:lvl1pPr>
              <a:defRPr/>
            </a:lvl1pPr>
          </a:lstStyle>
          <a:p>
            <a:pPr>
              <a:defRPr/>
            </a:pPr>
            <a:fld id="{7BBF62FB-8F3F-4C8D-BC84-5CE7266E3F2E}" type="slidenum">
              <a:rPr lang="es-ES"/>
              <a:pPr>
                <a:defRPr/>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p:cNvPr>
          <p:cNvSpPr>
            <a:spLocks noGrp="1"/>
          </p:cNvSpPr>
          <p:nvPr>
            <p:ph type="title"/>
          </p:nvPr>
        </p:nvSpPr>
        <p:spPr/>
        <p:txBody>
          <a:bodyPr/>
          <a:lstStyle/>
          <a:p>
            <a:r>
              <a:rPr lang="es-ES"/>
              <a:t>Haga clic para modificar el estilo de título del patrón</a:t>
            </a:r>
          </a:p>
        </p:txBody>
      </p:sp>
      <p:sp>
        <p:nvSpPr>
          <p:cNvPr id="3" name="Marcador de contenido 2">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p:cNvPr>
          <p:cNvSpPr>
            <a:spLocks noGrp="1"/>
          </p:cNvSpPr>
          <p:nvPr>
            <p:ph type="dt" sz="half" idx="10"/>
          </p:nvPr>
        </p:nvSpPr>
        <p:spPr/>
        <p:txBody>
          <a:bodyPr/>
          <a:lstStyle>
            <a:lvl1pPr>
              <a:defRPr/>
            </a:lvl1pPr>
          </a:lstStyle>
          <a:p>
            <a:pPr>
              <a:defRPr/>
            </a:pPr>
            <a:fld id="{BBFAAD50-CE2F-4D9A-AB45-00496F50AA79}" type="datetimeFigureOut">
              <a:rPr lang="es-ES"/>
              <a:pPr>
                <a:defRPr/>
              </a:pPr>
              <a:t>14/08/2018</a:t>
            </a:fld>
            <a:endParaRPr lang="es-ES"/>
          </a:p>
        </p:txBody>
      </p:sp>
      <p:sp>
        <p:nvSpPr>
          <p:cNvPr id="5" name="Marcador de pie de página 4">
            <a:extLst/>
          </p:cNvPr>
          <p:cNvSpPr>
            <a:spLocks noGrp="1"/>
          </p:cNvSpPr>
          <p:nvPr>
            <p:ph type="ftr" sz="quarter" idx="11"/>
          </p:nvPr>
        </p:nvSpPr>
        <p:spPr/>
        <p:txBody>
          <a:bodyPr/>
          <a:lstStyle>
            <a:lvl1pPr>
              <a:defRPr/>
            </a:lvl1pPr>
          </a:lstStyle>
          <a:p>
            <a:pPr>
              <a:defRPr/>
            </a:pPr>
            <a:endParaRPr lang="es-ES"/>
          </a:p>
        </p:txBody>
      </p:sp>
      <p:sp>
        <p:nvSpPr>
          <p:cNvPr id="6" name="Marcador de número de diapositiva 5">
            <a:extLst/>
          </p:cNvPr>
          <p:cNvSpPr>
            <a:spLocks noGrp="1"/>
          </p:cNvSpPr>
          <p:nvPr>
            <p:ph type="sldNum" sz="quarter" idx="12"/>
          </p:nvPr>
        </p:nvSpPr>
        <p:spPr/>
        <p:txBody>
          <a:bodyPr/>
          <a:lstStyle>
            <a:lvl1pPr>
              <a:defRPr/>
            </a:lvl1pPr>
          </a:lstStyle>
          <a:p>
            <a:pPr>
              <a:defRPr/>
            </a:pPr>
            <a:fld id="{479DF83F-592F-447B-8388-0D5E52E02899}" type="slidenum">
              <a:rPr lang="es-ES"/>
              <a:pPr>
                <a:defRPr/>
              </a:pPr>
              <a:t>‹Nº›</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p:cNvPr>
          <p:cNvSpPr>
            <a:spLocks noGrp="1"/>
          </p:cNvSpPr>
          <p:nvPr>
            <p:ph type="dt" sz="half" idx="10"/>
          </p:nvPr>
        </p:nvSpPr>
        <p:spPr/>
        <p:txBody>
          <a:bodyPr/>
          <a:lstStyle>
            <a:lvl1pPr>
              <a:defRPr/>
            </a:lvl1pPr>
          </a:lstStyle>
          <a:p>
            <a:pPr>
              <a:defRPr/>
            </a:pPr>
            <a:fld id="{FF7511D1-5C0F-42B2-A0A3-6793ADDB86E3}" type="datetimeFigureOut">
              <a:rPr lang="es-ES"/>
              <a:pPr>
                <a:defRPr/>
              </a:pPr>
              <a:t>14/08/2018</a:t>
            </a:fld>
            <a:endParaRPr lang="es-ES"/>
          </a:p>
        </p:txBody>
      </p:sp>
      <p:sp>
        <p:nvSpPr>
          <p:cNvPr id="5" name="Marcador de pie de página 4">
            <a:extLst/>
          </p:cNvPr>
          <p:cNvSpPr>
            <a:spLocks noGrp="1"/>
          </p:cNvSpPr>
          <p:nvPr>
            <p:ph type="ftr" sz="quarter" idx="11"/>
          </p:nvPr>
        </p:nvSpPr>
        <p:spPr/>
        <p:txBody>
          <a:bodyPr/>
          <a:lstStyle>
            <a:lvl1pPr>
              <a:defRPr/>
            </a:lvl1pPr>
          </a:lstStyle>
          <a:p>
            <a:pPr>
              <a:defRPr/>
            </a:pPr>
            <a:endParaRPr lang="es-ES"/>
          </a:p>
        </p:txBody>
      </p:sp>
      <p:sp>
        <p:nvSpPr>
          <p:cNvPr id="6" name="Marcador de número de diapositiva 5">
            <a:extLst/>
          </p:cNvPr>
          <p:cNvSpPr>
            <a:spLocks noGrp="1"/>
          </p:cNvSpPr>
          <p:nvPr>
            <p:ph type="sldNum" sz="quarter" idx="12"/>
          </p:nvPr>
        </p:nvSpPr>
        <p:spPr/>
        <p:txBody>
          <a:bodyPr/>
          <a:lstStyle>
            <a:lvl1pPr>
              <a:defRPr/>
            </a:lvl1pPr>
          </a:lstStyle>
          <a:p>
            <a:pPr>
              <a:defRPr/>
            </a:pPr>
            <a:fld id="{E62DF13D-1598-485B-AD20-18D85AC87B87}" type="slidenum">
              <a:rPr lang="es-ES"/>
              <a:pPr>
                <a:defRPr/>
              </a:pPr>
              <a:t>‹Nº›</a:t>
            </a:fld>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p:cNvPr>
          <p:cNvSpPr>
            <a:spLocks noGrp="1"/>
          </p:cNvSpPr>
          <p:nvPr>
            <p:ph type="title"/>
          </p:nvPr>
        </p:nvSpPr>
        <p:spPr/>
        <p:txBody>
          <a:bodyPr/>
          <a:lstStyle/>
          <a:p>
            <a:r>
              <a:rPr lang="es-ES"/>
              <a:t>Haga clic para modificar el estilo de título del patrón</a:t>
            </a:r>
          </a:p>
        </p:txBody>
      </p:sp>
      <p:sp>
        <p:nvSpPr>
          <p:cNvPr id="3" name="Marcador de contenido 2">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3">
            <a:extLst/>
          </p:cNvPr>
          <p:cNvSpPr>
            <a:spLocks noGrp="1"/>
          </p:cNvSpPr>
          <p:nvPr>
            <p:ph type="dt" sz="half" idx="10"/>
          </p:nvPr>
        </p:nvSpPr>
        <p:spPr/>
        <p:txBody>
          <a:bodyPr/>
          <a:lstStyle>
            <a:lvl1pPr>
              <a:defRPr/>
            </a:lvl1pPr>
          </a:lstStyle>
          <a:p>
            <a:pPr>
              <a:defRPr/>
            </a:pPr>
            <a:fld id="{74CB3738-51DB-4821-A0DB-F31F5D9F24E3}" type="datetimeFigureOut">
              <a:rPr lang="es-ES"/>
              <a:pPr>
                <a:defRPr/>
              </a:pPr>
              <a:t>14/08/2018</a:t>
            </a:fld>
            <a:endParaRPr lang="es-ES"/>
          </a:p>
        </p:txBody>
      </p:sp>
      <p:sp>
        <p:nvSpPr>
          <p:cNvPr id="6" name="Marcador de pie de página 4">
            <a:extLst/>
          </p:cNvPr>
          <p:cNvSpPr>
            <a:spLocks noGrp="1"/>
          </p:cNvSpPr>
          <p:nvPr>
            <p:ph type="ftr" sz="quarter" idx="11"/>
          </p:nvPr>
        </p:nvSpPr>
        <p:spPr/>
        <p:txBody>
          <a:bodyPr/>
          <a:lstStyle>
            <a:lvl1pPr>
              <a:defRPr/>
            </a:lvl1pPr>
          </a:lstStyle>
          <a:p>
            <a:pPr>
              <a:defRPr/>
            </a:pPr>
            <a:endParaRPr lang="es-ES"/>
          </a:p>
        </p:txBody>
      </p:sp>
      <p:sp>
        <p:nvSpPr>
          <p:cNvPr id="7" name="Marcador de número de diapositiva 5">
            <a:extLst/>
          </p:cNvPr>
          <p:cNvSpPr>
            <a:spLocks noGrp="1"/>
          </p:cNvSpPr>
          <p:nvPr>
            <p:ph type="sldNum" sz="quarter" idx="12"/>
          </p:nvPr>
        </p:nvSpPr>
        <p:spPr/>
        <p:txBody>
          <a:bodyPr/>
          <a:lstStyle>
            <a:lvl1pPr>
              <a:defRPr/>
            </a:lvl1pPr>
          </a:lstStyle>
          <a:p>
            <a:pPr>
              <a:defRPr/>
            </a:pPr>
            <a:fld id="{FC4A35E9-85E3-4B89-8662-B6C56C3C7429}" type="slidenum">
              <a:rPr lang="es-ES"/>
              <a:pPr>
                <a:defRPr/>
              </a:pPr>
              <a:t>‹Nº›</a:t>
            </a:fld>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3">
            <a:extLst/>
          </p:cNvPr>
          <p:cNvSpPr>
            <a:spLocks noGrp="1"/>
          </p:cNvSpPr>
          <p:nvPr>
            <p:ph type="dt" sz="half" idx="10"/>
          </p:nvPr>
        </p:nvSpPr>
        <p:spPr/>
        <p:txBody>
          <a:bodyPr/>
          <a:lstStyle>
            <a:lvl1pPr>
              <a:defRPr/>
            </a:lvl1pPr>
          </a:lstStyle>
          <a:p>
            <a:pPr>
              <a:defRPr/>
            </a:pPr>
            <a:fld id="{AE803E67-1FE3-4A22-82F8-BBEA21DE7FB9}" type="datetimeFigureOut">
              <a:rPr lang="es-ES"/>
              <a:pPr>
                <a:defRPr/>
              </a:pPr>
              <a:t>14/08/2018</a:t>
            </a:fld>
            <a:endParaRPr lang="es-ES"/>
          </a:p>
        </p:txBody>
      </p:sp>
      <p:sp>
        <p:nvSpPr>
          <p:cNvPr id="8" name="Marcador de pie de página 4">
            <a:extLst/>
          </p:cNvPr>
          <p:cNvSpPr>
            <a:spLocks noGrp="1"/>
          </p:cNvSpPr>
          <p:nvPr>
            <p:ph type="ftr" sz="quarter" idx="11"/>
          </p:nvPr>
        </p:nvSpPr>
        <p:spPr/>
        <p:txBody>
          <a:bodyPr/>
          <a:lstStyle>
            <a:lvl1pPr>
              <a:defRPr/>
            </a:lvl1pPr>
          </a:lstStyle>
          <a:p>
            <a:pPr>
              <a:defRPr/>
            </a:pPr>
            <a:endParaRPr lang="es-ES"/>
          </a:p>
        </p:txBody>
      </p:sp>
      <p:sp>
        <p:nvSpPr>
          <p:cNvPr id="9" name="Marcador de número de diapositiva 5">
            <a:extLst/>
          </p:cNvPr>
          <p:cNvSpPr>
            <a:spLocks noGrp="1"/>
          </p:cNvSpPr>
          <p:nvPr>
            <p:ph type="sldNum" sz="quarter" idx="12"/>
          </p:nvPr>
        </p:nvSpPr>
        <p:spPr/>
        <p:txBody>
          <a:bodyPr/>
          <a:lstStyle>
            <a:lvl1pPr>
              <a:defRPr/>
            </a:lvl1pPr>
          </a:lstStyle>
          <a:p>
            <a:pPr>
              <a:defRPr/>
            </a:pPr>
            <a:fld id="{3AE99EFB-403D-4E04-AF6C-63A362B75F5B}" type="slidenum">
              <a:rPr lang="es-ES"/>
              <a:pPr>
                <a:defRPr/>
              </a:pPr>
              <a:t>‹Nº›</a:t>
            </a:fld>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p:cNvPr>
          <p:cNvSpPr>
            <a:spLocks noGrp="1"/>
          </p:cNvSpPr>
          <p:nvPr>
            <p:ph type="title"/>
          </p:nvPr>
        </p:nvSpPr>
        <p:spPr/>
        <p:txBody>
          <a:bodyPr/>
          <a:lstStyle/>
          <a:p>
            <a:r>
              <a:rPr lang="es-ES"/>
              <a:t>Haga clic para modificar el estilo de título del patrón</a:t>
            </a:r>
          </a:p>
        </p:txBody>
      </p:sp>
      <p:sp>
        <p:nvSpPr>
          <p:cNvPr id="3" name="Marcador de fecha 3">
            <a:extLst/>
          </p:cNvPr>
          <p:cNvSpPr>
            <a:spLocks noGrp="1"/>
          </p:cNvSpPr>
          <p:nvPr>
            <p:ph type="dt" sz="half" idx="10"/>
          </p:nvPr>
        </p:nvSpPr>
        <p:spPr/>
        <p:txBody>
          <a:bodyPr/>
          <a:lstStyle>
            <a:lvl1pPr>
              <a:defRPr/>
            </a:lvl1pPr>
          </a:lstStyle>
          <a:p>
            <a:pPr>
              <a:defRPr/>
            </a:pPr>
            <a:fld id="{520EFBA6-3B4F-40AE-9F25-6E8D0178E50A}" type="datetimeFigureOut">
              <a:rPr lang="es-ES"/>
              <a:pPr>
                <a:defRPr/>
              </a:pPr>
              <a:t>14/08/2018</a:t>
            </a:fld>
            <a:endParaRPr lang="es-ES"/>
          </a:p>
        </p:txBody>
      </p:sp>
      <p:sp>
        <p:nvSpPr>
          <p:cNvPr id="4" name="Marcador de pie de página 4">
            <a:extLst/>
          </p:cNvPr>
          <p:cNvSpPr>
            <a:spLocks noGrp="1"/>
          </p:cNvSpPr>
          <p:nvPr>
            <p:ph type="ftr" sz="quarter" idx="11"/>
          </p:nvPr>
        </p:nvSpPr>
        <p:spPr/>
        <p:txBody>
          <a:bodyPr/>
          <a:lstStyle>
            <a:lvl1pPr>
              <a:defRPr/>
            </a:lvl1pPr>
          </a:lstStyle>
          <a:p>
            <a:pPr>
              <a:defRPr/>
            </a:pPr>
            <a:endParaRPr lang="es-ES"/>
          </a:p>
        </p:txBody>
      </p:sp>
      <p:sp>
        <p:nvSpPr>
          <p:cNvPr id="5" name="Marcador de número de diapositiva 5">
            <a:extLst/>
          </p:cNvPr>
          <p:cNvSpPr>
            <a:spLocks noGrp="1"/>
          </p:cNvSpPr>
          <p:nvPr>
            <p:ph type="sldNum" sz="quarter" idx="12"/>
          </p:nvPr>
        </p:nvSpPr>
        <p:spPr/>
        <p:txBody>
          <a:bodyPr/>
          <a:lstStyle>
            <a:lvl1pPr>
              <a:defRPr/>
            </a:lvl1pPr>
          </a:lstStyle>
          <a:p>
            <a:pPr>
              <a:defRPr/>
            </a:pPr>
            <a:fld id="{782AC0B2-9F80-4F24-9E8E-2C34C93D5F2F}" type="slidenum">
              <a:rPr lang="es-ES"/>
              <a:pPr>
                <a:defRPr/>
              </a:pPr>
              <a:t>‹Nº›</a:t>
            </a:fld>
            <a:endParaRPr lang="es-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a:extLst/>
          </p:cNvPr>
          <p:cNvSpPr>
            <a:spLocks noGrp="1"/>
          </p:cNvSpPr>
          <p:nvPr>
            <p:ph type="dt" sz="half" idx="10"/>
          </p:nvPr>
        </p:nvSpPr>
        <p:spPr/>
        <p:txBody>
          <a:bodyPr/>
          <a:lstStyle>
            <a:lvl1pPr>
              <a:defRPr/>
            </a:lvl1pPr>
          </a:lstStyle>
          <a:p>
            <a:pPr>
              <a:defRPr/>
            </a:pPr>
            <a:fld id="{EDFDC79C-6483-4C64-A5D1-E6E4454F5336}" type="datetimeFigureOut">
              <a:rPr lang="es-ES"/>
              <a:pPr>
                <a:defRPr/>
              </a:pPr>
              <a:t>14/08/2018</a:t>
            </a:fld>
            <a:endParaRPr lang="es-ES"/>
          </a:p>
        </p:txBody>
      </p:sp>
      <p:sp>
        <p:nvSpPr>
          <p:cNvPr id="3" name="Marcador de pie de página 4">
            <a:extLst/>
          </p:cNvPr>
          <p:cNvSpPr>
            <a:spLocks noGrp="1"/>
          </p:cNvSpPr>
          <p:nvPr>
            <p:ph type="ftr" sz="quarter" idx="11"/>
          </p:nvPr>
        </p:nvSpPr>
        <p:spPr/>
        <p:txBody>
          <a:bodyPr/>
          <a:lstStyle>
            <a:lvl1pPr>
              <a:defRPr/>
            </a:lvl1pPr>
          </a:lstStyle>
          <a:p>
            <a:pPr>
              <a:defRPr/>
            </a:pPr>
            <a:endParaRPr lang="es-ES"/>
          </a:p>
        </p:txBody>
      </p:sp>
      <p:sp>
        <p:nvSpPr>
          <p:cNvPr id="4" name="Marcador de número de diapositiva 5">
            <a:extLst/>
          </p:cNvPr>
          <p:cNvSpPr>
            <a:spLocks noGrp="1"/>
          </p:cNvSpPr>
          <p:nvPr>
            <p:ph type="sldNum" sz="quarter" idx="12"/>
          </p:nvPr>
        </p:nvSpPr>
        <p:spPr/>
        <p:txBody>
          <a:bodyPr/>
          <a:lstStyle>
            <a:lvl1pPr>
              <a:defRPr/>
            </a:lvl1pPr>
          </a:lstStyle>
          <a:p>
            <a:pPr>
              <a:defRPr/>
            </a:pPr>
            <a:fld id="{0C2D7B94-6E04-40EA-93C7-393BF1F3FE3F}" type="slidenum">
              <a:rPr lang="es-ES"/>
              <a:pPr>
                <a:defRPr/>
              </a:pPr>
              <a:t>‹Nº›</a:t>
            </a:fld>
            <a:endParaRPr lang="es-E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3">
            <a:extLst/>
          </p:cNvPr>
          <p:cNvSpPr>
            <a:spLocks noGrp="1"/>
          </p:cNvSpPr>
          <p:nvPr>
            <p:ph type="dt" sz="half" idx="10"/>
          </p:nvPr>
        </p:nvSpPr>
        <p:spPr/>
        <p:txBody>
          <a:bodyPr/>
          <a:lstStyle>
            <a:lvl1pPr>
              <a:defRPr/>
            </a:lvl1pPr>
          </a:lstStyle>
          <a:p>
            <a:pPr>
              <a:defRPr/>
            </a:pPr>
            <a:fld id="{B1A18D01-0E3C-4850-825B-AE957F894C28}" type="datetimeFigureOut">
              <a:rPr lang="es-ES"/>
              <a:pPr>
                <a:defRPr/>
              </a:pPr>
              <a:t>14/08/2018</a:t>
            </a:fld>
            <a:endParaRPr lang="es-ES"/>
          </a:p>
        </p:txBody>
      </p:sp>
      <p:sp>
        <p:nvSpPr>
          <p:cNvPr id="6" name="Marcador de pie de página 4">
            <a:extLst/>
          </p:cNvPr>
          <p:cNvSpPr>
            <a:spLocks noGrp="1"/>
          </p:cNvSpPr>
          <p:nvPr>
            <p:ph type="ftr" sz="quarter" idx="11"/>
          </p:nvPr>
        </p:nvSpPr>
        <p:spPr/>
        <p:txBody>
          <a:bodyPr/>
          <a:lstStyle>
            <a:lvl1pPr>
              <a:defRPr/>
            </a:lvl1pPr>
          </a:lstStyle>
          <a:p>
            <a:pPr>
              <a:defRPr/>
            </a:pPr>
            <a:endParaRPr lang="es-ES"/>
          </a:p>
        </p:txBody>
      </p:sp>
      <p:sp>
        <p:nvSpPr>
          <p:cNvPr id="7" name="Marcador de número de diapositiva 5">
            <a:extLst/>
          </p:cNvPr>
          <p:cNvSpPr>
            <a:spLocks noGrp="1"/>
          </p:cNvSpPr>
          <p:nvPr>
            <p:ph type="sldNum" sz="quarter" idx="12"/>
          </p:nvPr>
        </p:nvSpPr>
        <p:spPr/>
        <p:txBody>
          <a:bodyPr/>
          <a:lstStyle>
            <a:lvl1pPr>
              <a:defRPr/>
            </a:lvl1pPr>
          </a:lstStyle>
          <a:p>
            <a:pPr>
              <a:defRPr/>
            </a:pPr>
            <a:fld id="{6453902E-7E89-46C4-9D01-031124456D80}"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p:cNvPr>
          <p:cNvSpPr>
            <a:spLocks noGrp="1"/>
          </p:cNvSpPr>
          <p:nvPr>
            <p:ph type="dt" sz="half" idx="10"/>
          </p:nvPr>
        </p:nvSpPr>
        <p:spPr/>
        <p:txBody>
          <a:bodyPr/>
          <a:lstStyle>
            <a:lvl1pPr>
              <a:defRPr/>
            </a:lvl1pPr>
          </a:lstStyle>
          <a:p>
            <a:pPr>
              <a:defRPr/>
            </a:pPr>
            <a:fld id="{142F779B-17BE-429C-9F97-EF701018C19D}" type="datetimeFigureOut">
              <a:rPr lang="es-MX"/>
              <a:pPr>
                <a:defRPr/>
              </a:pPr>
              <a:t>14/08/2018</a:t>
            </a:fld>
            <a:endParaRPr lang="es-MX"/>
          </a:p>
        </p:txBody>
      </p:sp>
      <p:sp>
        <p:nvSpPr>
          <p:cNvPr id="5" name="Marcador de pie de página 4">
            <a:extLst/>
          </p:cNvPr>
          <p:cNvSpPr>
            <a:spLocks noGrp="1"/>
          </p:cNvSpPr>
          <p:nvPr>
            <p:ph type="ftr" sz="quarter" idx="11"/>
          </p:nvPr>
        </p:nvSpPr>
        <p:spPr/>
        <p:txBody>
          <a:bodyPr/>
          <a:lstStyle>
            <a:lvl1pPr>
              <a:defRPr/>
            </a:lvl1pPr>
          </a:lstStyle>
          <a:p>
            <a:pPr>
              <a:defRPr/>
            </a:pPr>
            <a:endParaRPr lang="es-MX"/>
          </a:p>
        </p:txBody>
      </p:sp>
      <p:sp>
        <p:nvSpPr>
          <p:cNvPr id="6" name="Marcador de número de diapositiva 5">
            <a:extLst/>
          </p:cNvPr>
          <p:cNvSpPr>
            <a:spLocks noGrp="1"/>
          </p:cNvSpPr>
          <p:nvPr>
            <p:ph type="sldNum" sz="quarter" idx="12"/>
          </p:nvPr>
        </p:nvSpPr>
        <p:spPr/>
        <p:txBody>
          <a:bodyPr/>
          <a:lstStyle>
            <a:lvl1pPr>
              <a:defRPr/>
            </a:lvl1pPr>
          </a:lstStyle>
          <a:p>
            <a:pPr>
              <a:defRPr/>
            </a:pPr>
            <a:fld id="{EA71C8F8-27C0-4B83-902A-A92C27F44730}" type="slidenum">
              <a:rPr lang="es-MX"/>
              <a:pPr>
                <a:defRPr/>
              </a:pPr>
              <a:t>‹Nº›</a:t>
            </a:fld>
            <a:endParaRPr lang="es-MX"/>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Marcador de texto 3">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3">
            <a:extLst/>
          </p:cNvPr>
          <p:cNvSpPr>
            <a:spLocks noGrp="1"/>
          </p:cNvSpPr>
          <p:nvPr>
            <p:ph type="dt" sz="half" idx="10"/>
          </p:nvPr>
        </p:nvSpPr>
        <p:spPr/>
        <p:txBody>
          <a:bodyPr/>
          <a:lstStyle>
            <a:lvl1pPr>
              <a:defRPr/>
            </a:lvl1pPr>
          </a:lstStyle>
          <a:p>
            <a:pPr>
              <a:defRPr/>
            </a:pPr>
            <a:fld id="{274718E5-0285-4EF7-AA57-6A06254830FF}" type="datetimeFigureOut">
              <a:rPr lang="es-ES"/>
              <a:pPr>
                <a:defRPr/>
              </a:pPr>
              <a:t>14/08/2018</a:t>
            </a:fld>
            <a:endParaRPr lang="es-ES"/>
          </a:p>
        </p:txBody>
      </p:sp>
      <p:sp>
        <p:nvSpPr>
          <p:cNvPr id="6" name="Marcador de pie de página 4">
            <a:extLst/>
          </p:cNvPr>
          <p:cNvSpPr>
            <a:spLocks noGrp="1"/>
          </p:cNvSpPr>
          <p:nvPr>
            <p:ph type="ftr" sz="quarter" idx="11"/>
          </p:nvPr>
        </p:nvSpPr>
        <p:spPr/>
        <p:txBody>
          <a:bodyPr/>
          <a:lstStyle>
            <a:lvl1pPr>
              <a:defRPr/>
            </a:lvl1pPr>
          </a:lstStyle>
          <a:p>
            <a:pPr>
              <a:defRPr/>
            </a:pPr>
            <a:endParaRPr lang="es-ES"/>
          </a:p>
        </p:txBody>
      </p:sp>
      <p:sp>
        <p:nvSpPr>
          <p:cNvPr id="7" name="Marcador de número de diapositiva 5">
            <a:extLst/>
          </p:cNvPr>
          <p:cNvSpPr>
            <a:spLocks noGrp="1"/>
          </p:cNvSpPr>
          <p:nvPr>
            <p:ph type="sldNum" sz="quarter" idx="12"/>
          </p:nvPr>
        </p:nvSpPr>
        <p:spPr/>
        <p:txBody>
          <a:bodyPr/>
          <a:lstStyle>
            <a:lvl1pPr>
              <a:defRPr/>
            </a:lvl1pPr>
          </a:lstStyle>
          <a:p>
            <a:pPr>
              <a:defRPr/>
            </a:pPr>
            <a:fld id="{FD1C9532-D155-42FD-BCB5-8C4519A36216}" type="slidenum">
              <a:rPr lang="es-ES"/>
              <a:pPr>
                <a:defRPr/>
              </a:pPr>
              <a:t>‹Nº›</a:t>
            </a:fld>
            <a:endParaRPr lang="es-E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p:cNvPr>
          <p:cNvSpPr>
            <a:spLocks noGrp="1"/>
          </p:cNvSpPr>
          <p:nvPr>
            <p:ph type="dt" sz="half" idx="10"/>
          </p:nvPr>
        </p:nvSpPr>
        <p:spPr/>
        <p:txBody>
          <a:bodyPr/>
          <a:lstStyle>
            <a:lvl1pPr>
              <a:defRPr/>
            </a:lvl1pPr>
          </a:lstStyle>
          <a:p>
            <a:pPr>
              <a:defRPr/>
            </a:pPr>
            <a:fld id="{C9AEC440-926D-4784-9E6B-3ECB2BBDA469}" type="datetimeFigureOut">
              <a:rPr lang="es-ES"/>
              <a:pPr>
                <a:defRPr/>
              </a:pPr>
              <a:t>14/08/2018</a:t>
            </a:fld>
            <a:endParaRPr lang="es-ES"/>
          </a:p>
        </p:txBody>
      </p:sp>
      <p:sp>
        <p:nvSpPr>
          <p:cNvPr id="5" name="Marcador de pie de página 4">
            <a:extLst/>
          </p:cNvPr>
          <p:cNvSpPr>
            <a:spLocks noGrp="1"/>
          </p:cNvSpPr>
          <p:nvPr>
            <p:ph type="ftr" sz="quarter" idx="11"/>
          </p:nvPr>
        </p:nvSpPr>
        <p:spPr/>
        <p:txBody>
          <a:bodyPr/>
          <a:lstStyle>
            <a:lvl1pPr>
              <a:defRPr/>
            </a:lvl1pPr>
          </a:lstStyle>
          <a:p>
            <a:pPr>
              <a:defRPr/>
            </a:pPr>
            <a:endParaRPr lang="es-ES"/>
          </a:p>
        </p:txBody>
      </p:sp>
      <p:sp>
        <p:nvSpPr>
          <p:cNvPr id="6" name="Marcador de número de diapositiva 5">
            <a:extLst/>
          </p:cNvPr>
          <p:cNvSpPr>
            <a:spLocks noGrp="1"/>
          </p:cNvSpPr>
          <p:nvPr>
            <p:ph type="sldNum" sz="quarter" idx="12"/>
          </p:nvPr>
        </p:nvSpPr>
        <p:spPr/>
        <p:txBody>
          <a:bodyPr/>
          <a:lstStyle>
            <a:lvl1pPr>
              <a:defRPr/>
            </a:lvl1pPr>
          </a:lstStyle>
          <a:p>
            <a:pPr>
              <a:defRPr/>
            </a:pPr>
            <a:fld id="{8D6F2286-D3A2-42C4-A348-0198AEF3EC28}" type="slidenum">
              <a:rPr lang="es-ES"/>
              <a:pPr>
                <a:defRPr/>
              </a:pPr>
              <a:t>‹Nº›</a:t>
            </a:fld>
            <a:endParaRPr lang="es-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p:cNvPr>
          <p:cNvSpPr>
            <a:spLocks noGrp="1"/>
          </p:cNvSpPr>
          <p:nvPr>
            <p:ph type="dt" sz="half" idx="10"/>
          </p:nvPr>
        </p:nvSpPr>
        <p:spPr/>
        <p:txBody>
          <a:bodyPr/>
          <a:lstStyle>
            <a:lvl1pPr>
              <a:defRPr/>
            </a:lvl1pPr>
          </a:lstStyle>
          <a:p>
            <a:pPr>
              <a:defRPr/>
            </a:pPr>
            <a:fld id="{FA0D5CCA-D069-46DE-99BC-39BF97F7A341}" type="datetimeFigureOut">
              <a:rPr lang="es-ES"/>
              <a:pPr>
                <a:defRPr/>
              </a:pPr>
              <a:t>14/08/2018</a:t>
            </a:fld>
            <a:endParaRPr lang="es-ES"/>
          </a:p>
        </p:txBody>
      </p:sp>
      <p:sp>
        <p:nvSpPr>
          <p:cNvPr id="5" name="Marcador de pie de página 4">
            <a:extLst/>
          </p:cNvPr>
          <p:cNvSpPr>
            <a:spLocks noGrp="1"/>
          </p:cNvSpPr>
          <p:nvPr>
            <p:ph type="ftr" sz="quarter" idx="11"/>
          </p:nvPr>
        </p:nvSpPr>
        <p:spPr/>
        <p:txBody>
          <a:bodyPr/>
          <a:lstStyle>
            <a:lvl1pPr>
              <a:defRPr/>
            </a:lvl1pPr>
          </a:lstStyle>
          <a:p>
            <a:pPr>
              <a:defRPr/>
            </a:pPr>
            <a:endParaRPr lang="es-ES"/>
          </a:p>
        </p:txBody>
      </p:sp>
      <p:sp>
        <p:nvSpPr>
          <p:cNvPr id="6" name="Marcador de número de diapositiva 5">
            <a:extLst/>
          </p:cNvPr>
          <p:cNvSpPr>
            <a:spLocks noGrp="1"/>
          </p:cNvSpPr>
          <p:nvPr>
            <p:ph type="sldNum" sz="quarter" idx="12"/>
          </p:nvPr>
        </p:nvSpPr>
        <p:spPr/>
        <p:txBody>
          <a:bodyPr/>
          <a:lstStyle>
            <a:lvl1pPr>
              <a:defRPr/>
            </a:lvl1pPr>
          </a:lstStyle>
          <a:p>
            <a:pPr>
              <a:defRPr/>
            </a:pPr>
            <a:fld id="{0B2DA6AC-DD97-4977-A00F-C42FB692C73A}"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p:cNvPr>
          <p:cNvSpPr>
            <a:spLocks noGrp="1"/>
          </p:cNvSpPr>
          <p:nvPr>
            <p:ph type="dt" sz="half" idx="10"/>
          </p:nvPr>
        </p:nvSpPr>
        <p:spPr/>
        <p:txBody>
          <a:bodyPr/>
          <a:lstStyle>
            <a:lvl1pPr>
              <a:defRPr/>
            </a:lvl1pPr>
          </a:lstStyle>
          <a:p>
            <a:pPr>
              <a:defRPr/>
            </a:pPr>
            <a:fld id="{71549F25-4DA4-45B5-AABC-163FE30063FE}" type="datetimeFigureOut">
              <a:rPr lang="es-MX"/>
              <a:pPr>
                <a:defRPr/>
              </a:pPr>
              <a:t>14/08/2018</a:t>
            </a:fld>
            <a:endParaRPr lang="es-MX"/>
          </a:p>
        </p:txBody>
      </p:sp>
      <p:sp>
        <p:nvSpPr>
          <p:cNvPr id="5" name="Marcador de pie de página 4">
            <a:extLst/>
          </p:cNvPr>
          <p:cNvSpPr>
            <a:spLocks noGrp="1"/>
          </p:cNvSpPr>
          <p:nvPr>
            <p:ph type="ftr" sz="quarter" idx="11"/>
          </p:nvPr>
        </p:nvSpPr>
        <p:spPr/>
        <p:txBody>
          <a:bodyPr/>
          <a:lstStyle>
            <a:lvl1pPr>
              <a:defRPr/>
            </a:lvl1pPr>
          </a:lstStyle>
          <a:p>
            <a:pPr>
              <a:defRPr/>
            </a:pPr>
            <a:endParaRPr lang="es-MX"/>
          </a:p>
        </p:txBody>
      </p:sp>
      <p:sp>
        <p:nvSpPr>
          <p:cNvPr id="6" name="Marcador de número de diapositiva 5">
            <a:extLst/>
          </p:cNvPr>
          <p:cNvSpPr>
            <a:spLocks noGrp="1"/>
          </p:cNvSpPr>
          <p:nvPr>
            <p:ph type="sldNum" sz="quarter" idx="12"/>
          </p:nvPr>
        </p:nvSpPr>
        <p:spPr/>
        <p:txBody>
          <a:bodyPr/>
          <a:lstStyle>
            <a:lvl1pPr>
              <a:defRPr/>
            </a:lvl1pPr>
          </a:lstStyle>
          <a:p>
            <a:pPr>
              <a:defRPr/>
            </a:pPr>
            <a:fld id="{BEE2C3FD-17A5-475A-9F6A-9FD18DED68C3}" type="slidenum">
              <a:rPr lang="es-MX"/>
              <a:pPr>
                <a:defRPr/>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3">
            <a:extLst/>
          </p:cNvPr>
          <p:cNvSpPr>
            <a:spLocks noGrp="1"/>
          </p:cNvSpPr>
          <p:nvPr>
            <p:ph type="dt" sz="half" idx="10"/>
          </p:nvPr>
        </p:nvSpPr>
        <p:spPr/>
        <p:txBody>
          <a:bodyPr/>
          <a:lstStyle>
            <a:lvl1pPr>
              <a:defRPr/>
            </a:lvl1pPr>
          </a:lstStyle>
          <a:p>
            <a:pPr>
              <a:defRPr/>
            </a:pPr>
            <a:fld id="{35538305-1950-447B-93C2-2B7A2C31DB5F}" type="datetimeFigureOut">
              <a:rPr lang="es-MX"/>
              <a:pPr>
                <a:defRPr/>
              </a:pPr>
              <a:t>14/08/2018</a:t>
            </a:fld>
            <a:endParaRPr lang="es-MX"/>
          </a:p>
        </p:txBody>
      </p:sp>
      <p:sp>
        <p:nvSpPr>
          <p:cNvPr id="6" name="Marcador de pie de página 4">
            <a:extLst/>
          </p:cNvPr>
          <p:cNvSpPr>
            <a:spLocks noGrp="1"/>
          </p:cNvSpPr>
          <p:nvPr>
            <p:ph type="ftr" sz="quarter" idx="11"/>
          </p:nvPr>
        </p:nvSpPr>
        <p:spPr/>
        <p:txBody>
          <a:bodyPr/>
          <a:lstStyle>
            <a:lvl1pPr>
              <a:defRPr/>
            </a:lvl1pPr>
          </a:lstStyle>
          <a:p>
            <a:pPr>
              <a:defRPr/>
            </a:pPr>
            <a:endParaRPr lang="es-MX"/>
          </a:p>
        </p:txBody>
      </p:sp>
      <p:sp>
        <p:nvSpPr>
          <p:cNvPr id="7" name="Marcador de número de diapositiva 5">
            <a:extLst/>
          </p:cNvPr>
          <p:cNvSpPr>
            <a:spLocks noGrp="1"/>
          </p:cNvSpPr>
          <p:nvPr>
            <p:ph type="sldNum" sz="quarter" idx="12"/>
          </p:nvPr>
        </p:nvSpPr>
        <p:spPr/>
        <p:txBody>
          <a:bodyPr/>
          <a:lstStyle>
            <a:lvl1pPr>
              <a:defRPr/>
            </a:lvl1pPr>
          </a:lstStyle>
          <a:p>
            <a:pPr>
              <a:defRPr/>
            </a:pPr>
            <a:fld id="{463E9EB9-C4BF-4905-AE28-88E2FCDE41A9}"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3">
            <a:extLst/>
          </p:cNvPr>
          <p:cNvSpPr>
            <a:spLocks noGrp="1"/>
          </p:cNvSpPr>
          <p:nvPr>
            <p:ph type="dt" sz="half" idx="10"/>
          </p:nvPr>
        </p:nvSpPr>
        <p:spPr/>
        <p:txBody>
          <a:bodyPr/>
          <a:lstStyle>
            <a:lvl1pPr>
              <a:defRPr/>
            </a:lvl1pPr>
          </a:lstStyle>
          <a:p>
            <a:pPr>
              <a:defRPr/>
            </a:pPr>
            <a:fld id="{33E5E4FB-A36C-46BC-B74A-836100494E32}" type="datetimeFigureOut">
              <a:rPr lang="es-MX"/>
              <a:pPr>
                <a:defRPr/>
              </a:pPr>
              <a:t>14/08/2018</a:t>
            </a:fld>
            <a:endParaRPr lang="es-MX"/>
          </a:p>
        </p:txBody>
      </p:sp>
      <p:sp>
        <p:nvSpPr>
          <p:cNvPr id="8" name="Marcador de pie de página 4">
            <a:extLst/>
          </p:cNvPr>
          <p:cNvSpPr>
            <a:spLocks noGrp="1"/>
          </p:cNvSpPr>
          <p:nvPr>
            <p:ph type="ftr" sz="quarter" idx="11"/>
          </p:nvPr>
        </p:nvSpPr>
        <p:spPr/>
        <p:txBody>
          <a:bodyPr/>
          <a:lstStyle>
            <a:lvl1pPr>
              <a:defRPr/>
            </a:lvl1pPr>
          </a:lstStyle>
          <a:p>
            <a:pPr>
              <a:defRPr/>
            </a:pPr>
            <a:endParaRPr lang="es-MX"/>
          </a:p>
        </p:txBody>
      </p:sp>
      <p:sp>
        <p:nvSpPr>
          <p:cNvPr id="9" name="Marcador de número de diapositiva 5">
            <a:extLst/>
          </p:cNvPr>
          <p:cNvSpPr>
            <a:spLocks noGrp="1"/>
          </p:cNvSpPr>
          <p:nvPr>
            <p:ph type="sldNum" sz="quarter" idx="12"/>
          </p:nvPr>
        </p:nvSpPr>
        <p:spPr/>
        <p:txBody>
          <a:bodyPr/>
          <a:lstStyle>
            <a:lvl1pPr>
              <a:defRPr/>
            </a:lvl1pPr>
          </a:lstStyle>
          <a:p>
            <a:pPr>
              <a:defRPr/>
            </a:pPr>
            <a:fld id="{940257A2-D3CD-4D79-8EB5-85725C9A1AD7}" type="slidenum">
              <a:rPr lang="es-MX"/>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3">
            <a:extLst/>
          </p:cNvPr>
          <p:cNvSpPr>
            <a:spLocks noGrp="1"/>
          </p:cNvSpPr>
          <p:nvPr>
            <p:ph type="dt" sz="half" idx="10"/>
          </p:nvPr>
        </p:nvSpPr>
        <p:spPr/>
        <p:txBody>
          <a:bodyPr/>
          <a:lstStyle>
            <a:lvl1pPr>
              <a:defRPr/>
            </a:lvl1pPr>
          </a:lstStyle>
          <a:p>
            <a:pPr>
              <a:defRPr/>
            </a:pPr>
            <a:fld id="{0D7E6324-6046-430A-B383-7E7E5920F8FE}" type="datetimeFigureOut">
              <a:rPr lang="es-MX"/>
              <a:pPr>
                <a:defRPr/>
              </a:pPr>
              <a:t>14/08/2018</a:t>
            </a:fld>
            <a:endParaRPr lang="es-MX"/>
          </a:p>
        </p:txBody>
      </p:sp>
      <p:sp>
        <p:nvSpPr>
          <p:cNvPr id="4" name="Marcador de pie de página 4">
            <a:extLst/>
          </p:cNvPr>
          <p:cNvSpPr>
            <a:spLocks noGrp="1"/>
          </p:cNvSpPr>
          <p:nvPr>
            <p:ph type="ftr" sz="quarter" idx="11"/>
          </p:nvPr>
        </p:nvSpPr>
        <p:spPr/>
        <p:txBody>
          <a:bodyPr/>
          <a:lstStyle>
            <a:lvl1pPr>
              <a:defRPr/>
            </a:lvl1pPr>
          </a:lstStyle>
          <a:p>
            <a:pPr>
              <a:defRPr/>
            </a:pPr>
            <a:endParaRPr lang="es-MX"/>
          </a:p>
        </p:txBody>
      </p:sp>
      <p:sp>
        <p:nvSpPr>
          <p:cNvPr id="5" name="Marcador de número de diapositiva 5">
            <a:extLst/>
          </p:cNvPr>
          <p:cNvSpPr>
            <a:spLocks noGrp="1"/>
          </p:cNvSpPr>
          <p:nvPr>
            <p:ph type="sldNum" sz="quarter" idx="12"/>
          </p:nvPr>
        </p:nvSpPr>
        <p:spPr/>
        <p:txBody>
          <a:bodyPr/>
          <a:lstStyle>
            <a:lvl1pPr>
              <a:defRPr/>
            </a:lvl1pPr>
          </a:lstStyle>
          <a:p>
            <a:pPr>
              <a:defRPr/>
            </a:pPr>
            <a:fld id="{8BCAD9E5-33B4-4DBB-9775-3B0D7048207A}" type="slidenum">
              <a:rPr lang="es-MX"/>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a:extLst/>
          </p:cNvPr>
          <p:cNvSpPr>
            <a:spLocks noGrp="1"/>
          </p:cNvSpPr>
          <p:nvPr>
            <p:ph type="dt" sz="half" idx="10"/>
          </p:nvPr>
        </p:nvSpPr>
        <p:spPr/>
        <p:txBody>
          <a:bodyPr/>
          <a:lstStyle>
            <a:lvl1pPr>
              <a:defRPr/>
            </a:lvl1pPr>
          </a:lstStyle>
          <a:p>
            <a:pPr>
              <a:defRPr/>
            </a:pPr>
            <a:fld id="{94282C3A-64BE-4C7D-8889-980FC99BD26D}" type="datetimeFigureOut">
              <a:rPr lang="es-MX"/>
              <a:pPr>
                <a:defRPr/>
              </a:pPr>
              <a:t>14/08/2018</a:t>
            </a:fld>
            <a:endParaRPr lang="es-MX"/>
          </a:p>
        </p:txBody>
      </p:sp>
      <p:sp>
        <p:nvSpPr>
          <p:cNvPr id="3" name="Marcador de pie de página 4">
            <a:extLst/>
          </p:cNvPr>
          <p:cNvSpPr>
            <a:spLocks noGrp="1"/>
          </p:cNvSpPr>
          <p:nvPr>
            <p:ph type="ftr" sz="quarter" idx="11"/>
          </p:nvPr>
        </p:nvSpPr>
        <p:spPr/>
        <p:txBody>
          <a:bodyPr/>
          <a:lstStyle>
            <a:lvl1pPr>
              <a:defRPr/>
            </a:lvl1pPr>
          </a:lstStyle>
          <a:p>
            <a:pPr>
              <a:defRPr/>
            </a:pPr>
            <a:endParaRPr lang="es-MX"/>
          </a:p>
        </p:txBody>
      </p:sp>
      <p:sp>
        <p:nvSpPr>
          <p:cNvPr id="4" name="Marcador de número de diapositiva 5">
            <a:extLst/>
          </p:cNvPr>
          <p:cNvSpPr>
            <a:spLocks noGrp="1"/>
          </p:cNvSpPr>
          <p:nvPr>
            <p:ph type="sldNum" sz="quarter" idx="12"/>
          </p:nvPr>
        </p:nvSpPr>
        <p:spPr/>
        <p:txBody>
          <a:bodyPr/>
          <a:lstStyle>
            <a:lvl1pPr>
              <a:defRPr/>
            </a:lvl1pPr>
          </a:lstStyle>
          <a:p>
            <a:pPr>
              <a:defRPr/>
            </a:pPr>
            <a:fld id="{34AF922E-67EE-406B-9BF9-5F7FF3F24DD9}"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3">
            <a:extLst/>
          </p:cNvPr>
          <p:cNvSpPr>
            <a:spLocks noGrp="1"/>
          </p:cNvSpPr>
          <p:nvPr>
            <p:ph type="dt" sz="half" idx="10"/>
          </p:nvPr>
        </p:nvSpPr>
        <p:spPr/>
        <p:txBody>
          <a:bodyPr/>
          <a:lstStyle>
            <a:lvl1pPr>
              <a:defRPr/>
            </a:lvl1pPr>
          </a:lstStyle>
          <a:p>
            <a:pPr>
              <a:defRPr/>
            </a:pPr>
            <a:fld id="{AD894CA5-AFA4-40A6-8B66-E58AE25DE569}" type="datetimeFigureOut">
              <a:rPr lang="es-MX"/>
              <a:pPr>
                <a:defRPr/>
              </a:pPr>
              <a:t>14/08/2018</a:t>
            </a:fld>
            <a:endParaRPr lang="es-MX"/>
          </a:p>
        </p:txBody>
      </p:sp>
      <p:sp>
        <p:nvSpPr>
          <p:cNvPr id="6" name="Marcador de pie de página 4">
            <a:extLst/>
          </p:cNvPr>
          <p:cNvSpPr>
            <a:spLocks noGrp="1"/>
          </p:cNvSpPr>
          <p:nvPr>
            <p:ph type="ftr" sz="quarter" idx="11"/>
          </p:nvPr>
        </p:nvSpPr>
        <p:spPr/>
        <p:txBody>
          <a:bodyPr/>
          <a:lstStyle>
            <a:lvl1pPr>
              <a:defRPr/>
            </a:lvl1pPr>
          </a:lstStyle>
          <a:p>
            <a:pPr>
              <a:defRPr/>
            </a:pPr>
            <a:endParaRPr lang="es-MX"/>
          </a:p>
        </p:txBody>
      </p:sp>
      <p:sp>
        <p:nvSpPr>
          <p:cNvPr id="7" name="Marcador de número de diapositiva 5">
            <a:extLst/>
          </p:cNvPr>
          <p:cNvSpPr>
            <a:spLocks noGrp="1"/>
          </p:cNvSpPr>
          <p:nvPr>
            <p:ph type="sldNum" sz="quarter" idx="12"/>
          </p:nvPr>
        </p:nvSpPr>
        <p:spPr/>
        <p:txBody>
          <a:bodyPr/>
          <a:lstStyle>
            <a:lvl1pPr>
              <a:defRPr/>
            </a:lvl1pPr>
          </a:lstStyle>
          <a:p>
            <a:pPr>
              <a:defRPr/>
            </a:pPr>
            <a:fld id="{F7613F85-8FE6-4B39-B81D-146096E4175A}" type="slidenum">
              <a:rPr lang="es-MX"/>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a:p>
        </p:txBody>
      </p:sp>
      <p:sp>
        <p:nvSpPr>
          <p:cNvPr id="4" name="Marcador de texto 3">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3">
            <a:extLst/>
          </p:cNvPr>
          <p:cNvSpPr>
            <a:spLocks noGrp="1"/>
          </p:cNvSpPr>
          <p:nvPr>
            <p:ph type="dt" sz="half" idx="10"/>
          </p:nvPr>
        </p:nvSpPr>
        <p:spPr/>
        <p:txBody>
          <a:bodyPr/>
          <a:lstStyle>
            <a:lvl1pPr>
              <a:defRPr/>
            </a:lvl1pPr>
          </a:lstStyle>
          <a:p>
            <a:pPr>
              <a:defRPr/>
            </a:pPr>
            <a:fld id="{1E13E03C-A8C7-415B-B30A-C07D74161D45}" type="datetimeFigureOut">
              <a:rPr lang="es-MX"/>
              <a:pPr>
                <a:defRPr/>
              </a:pPr>
              <a:t>14/08/2018</a:t>
            </a:fld>
            <a:endParaRPr lang="es-MX"/>
          </a:p>
        </p:txBody>
      </p:sp>
      <p:sp>
        <p:nvSpPr>
          <p:cNvPr id="6" name="Marcador de pie de página 4">
            <a:extLst/>
          </p:cNvPr>
          <p:cNvSpPr>
            <a:spLocks noGrp="1"/>
          </p:cNvSpPr>
          <p:nvPr>
            <p:ph type="ftr" sz="quarter" idx="11"/>
          </p:nvPr>
        </p:nvSpPr>
        <p:spPr/>
        <p:txBody>
          <a:bodyPr/>
          <a:lstStyle>
            <a:lvl1pPr>
              <a:defRPr/>
            </a:lvl1pPr>
          </a:lstStyle>
          <a:p>
            <a:pPr>
              <a:defRPr/>
            </a:pPr>
            <a:endParaRPr lang="es-MX"/>
          </a:p>
        </p:txBody>
      </p:sp>
      <p:sp>
        <p:nvSpPr>
          <p:cNvPr id="7" name="Marcador de número de diapositiva 5">
            <a:extLst/>
          </p:cNvPr>
          <p:cNvSpPr>
            <a:spLocks noGrp="1"/>
          </p:cNvSpPr>
          <p:nvPr>
            <p:ph type="sldNum" sz="quarter" idx="12"/>
          </p:nvPr>
        </p:nvSpPr>
        <p:spPr/>
        <p:txBody>
          <a:bodyPr/>
          <a:lstStyle>
            <a:lvl1pPr>
              <a:defRPr/>
            </a:lvl1pPr>
          </a:lstStyle>
          <a:p>
            <a:pPr>
              <a:defRPr/>
            </a:pPr>
            <a:fld id="{FF864467-ACA6-47CC-B2C6-277DD8C94FA6}" type="slidenum">
              <a:rPr lang="es-MX"/>
              <a:pPr>
                <a:defRPr/>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endParaRPr lang="es-MX"/>
          </a:p>
        </p:txBody>
      </p:sp>
      <p:sp>
        <p:nvSpPr>
          <p:cNvPr id="1027" name="Marcador de texto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C812792D-994B-420C-B6EC-5EA8D8E31C36}" type="datetimeFigureOut">
              <a:rPr lang="es-MX"/>
              <a:pPr>
                <a:defRPr/>
              </a:pPr>
              <a:t>14/08/2018</a:t>
            </a:fld>
            <a:endParaRPr lang="es-MX"/>
          </a:p>
        </p:txBody>
      </p:sp>
      <p:sp>
        <p:nvSpPr>
          <p:cNvPr id="5" name="Marcador de pie de página 4">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MX"/>
          </a:p>
        </p:txBody>
      </p:sp>
      <p:sp>
        <p:nvSpPr>
          <p:cNvPr id="6" name="Marcador de número de diapositiva 5">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ACED707A-C0E4-42A6-ACC7-689A508416B6}" type="slidenum">
              <a:rPr lang="es-MX"/>
              <a:pPr>
                <a:defRPr/>
              </a:pPr>
              <a:t>‹Nº›</a:t>
            </a:fld>
            <a:endParaRPr lang="es-MX"/>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a:defRPr>
      </a:lvl2pPr>
      <a:lvl3pPr algn="l" rtl="0" fontAlgn="base">
        <a:lnSpc>
          <a:spcPct val="90000"/>
        </a:lnSpc>
        <a:spcBef>
          <a:spcPct val="0"/>
        </a:spcBef>
        <a:spcAft>
          <a:spcPct val="0"/>
        </a:spcAft>
        <a:defRPr sz="4400">
          <a:solidFill>
            <a:schemeClr val="tx1"/>
          </a:solidFill>
          <a:latin typeface="Calibri Light"/>
        </a:defRPr>
      </a:lvl3pPr>
      <a:lvl4pPr algn="l" rtl="0" fontAlgn="base">
        <a:lnSpc>
          <a:spcPct val="90000"/>
        </a:lnSpc>
        <a:spcBef>
          <a:spcPct val="0"/>
        </a:spcBef>
        <a:spcAft>
          <a:spcPct val="0"/>
        </a:spcAft>
        <a:defRPr sz="4400">
          <a:solidFill>
            <a:schemeClr val="tx1"/>
          </a:solidFill>
          <a:latin typeface="Calibri Light"/>
        </a:defRPr>
      </a:lvl4pPr>
      <a:lvl5pPr algn="l" rtl="0" fontAlgn="base">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Marcador de título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p>
        </p:txBody>
      </p:sp>
      <p:sp>
        <p:nvSpPr>
          <p:cNvPr id="13315" name="Marcador de texto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28DB7DB-F483-4043-9B86-3F96DEBFF14C}" type="datetimeFigureOut">
              <a:rPr lang="es-ES"/>
              <a:pPr>
                <a:defRPr/>
              </a:pPr>
              <a:t>14/08/2018</a:t>
            </a:fld>
            <a:endParaRPr lang="es-ES"/>
          </a:p>
        </p:txBody>
      </p:sp>
      <p:sp>
        <p:nvSpPr>
          <p:cNvPr id="5" name="Marcador de pie de página 4">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Marcador de número de diapositiva 5">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7EDEDCCC-842A-439A-8AC5-198A76C2E01F}"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82" r:id="rId1"/>
    <p:sldLayoutId id="2147483681" r:id="rId2"/>
    <p:sldLayoutId id="2147483680" r:id="rId3"/>
    <p:sldLayoutId id="2147483679" r:id="rId4"/>
    <p:sldLayoutId id="2147483678" r:id="rId5"/>
    <p:sldLayoutId id="2147483677" r:id="rId6"/>
    <p:sldLayoutId id="2147483676" r:id="rId7"/>
    <p:sldLayoutId id="2147483675" r:id="rId8"/>
    <p:sldLayoutId id="2147483674" r:id="rId9"/>
    <p:sldLayoutId id="2147483673" r:id="rId10"/>
    <p:sldLayoutId id="2147483672"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a:defRPr>
      </a:lvl2pPr>
      <a:lvl3pPr algn="l" rtl="0" fontAlgn="base">
        <a:lnSpc>
          <a:spcPct val="90000"/>
        </a:lnSpc>
        <a:spcBef>
          <a:spcPct val="0"/>
        </a:spcBef>
        <a:spcAft>
          <a:spcPct val="0"/>
        </a:spcAft>
        <a:defRPr sz="4400">
          <a:solidFill>
            <a:schemeClr val="tx1"/>
          </a:solidFill>
          <a:latin typeface="Calibri Light"/>
        </a:defRPr>
      </a:lvl3pPr>
      <a:lvl4pPr algn="l" rtl="0" fontAlgn="base">
        <a:lnSpc>
          <a:spcPct val="90000"/>
        </a:lnSpc>
        <a:spcBef>
          <a:spcPct val="0"/>
        </a:spcBef>
        <a:spcAft>
          <a:spcPct val="0"/>
        </a:spcAft>
        <a:defRPr sz="4400">
          <a:solidFill>
            <a:schemeClr val="tx1"/>
          </a:solidFill>
          <a:latin typeface="Calibri Light"/>
        </a:defRPr>
      </a:lvl4pPr>
      <a:lvl5pPr algn="l" rtl="0" fontAlgn="base">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images.google.co.cr/imgres?imgurl=http://microcosmos.blogia.com/upload/20060327231749-valle.jpg&amp;imgrefurl=http://microcosmos.blogia.com/2006/marzo.php&amp;h=287&amp;w=400&amp;sz=22&amp;hl=es&amp;start=4&amp;tbnid=-Rh5jDMao7UROM:&amp;tbnh=89&amp;tbnw=124&amp;prev=/images?q=aire+limpio&amp;gbv=2&amp;hl=es" TargetMode="External"/><Relationship Id="rId1" Type="http://schemas.openxmlformats.org/officeDocument/2006/relationships/slideLayout" Target="../slideLayouts/slideLayout17.xml"/><Relationship Id="rId5" Type="http://schemas.openxmlformats.org/officeDocument/2006/relationships/image" Target="../media/image13.jpeg"/><Relationship Id="rId4" Type="http://schemas.openxmlformats.org/officeDocument/2006/relationships/hyperlink" Target="http://images.google.co.cr/imgres?imgurl=http://rufadas.com/wp-content/uploads/2007/11/calentamiento-global.thumbnail.jpg&amp;imgrefurl=http://rufadas.com/2007/11/22/otra-prueba-del-calentamiento-global/&amp;h=400&amp;w=278&amp;sz=16&amp;hl=es&amp;start=16&amp;tbnid=8yozDnzX8hFP4M:&amp;tbnh=124&amp;tbnw=86&amp;prev=/images?q=calentamiento+global&amp;gbv=2&amp;hl=es"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ítulo 1"/>
          <p:cNvSpPr>
            <a:spLocks noGrp="1"/>
          </p:cNvSpPr>
          <p:nvPr>
            <p:ph type="ctrTitle"/>
          </p:nvPr>
        </p:nvSpPr>
        <p:spPr>
          <a:xfrm>
            <a:off x="728869" y="2236764"/>
            <a:ext cx="10774017" cy="2684023"/>
          </a:xfrm>
        </p:spPr>
        <p:txBody>
          <a:bodyPr/>
          <a:lstStyle/>
          <a:p>
            <a:r>
              <a:rPr lang="es-MX" sz="3600" b="1" dirty="0">
                <a:latin typeface="+mn-lt"/>
              </a:rPr>
              <a:t>El hidrógeno en el contexto de fuentes alternas de energía para el transporte. Una perspectiva desde la ciencia</a:t>
            </a:r>
            <a:br>
              <a:rPr lang="es-MX" sz="3600" b="1" dirty="0">
                <a:latin typeface="+mn-lt"/>
              </a:rPr>
            </a:br>
            <a:r>
              <a:rPr lang="es-MX" sz="3600" b="1" dirty="0">
                <a:latin typeface="+mn-lt"/>
              </a:rPr>
              <a:t/>
            </a:r>
            <a:br>
              <a:rPr lang="es-MX" sz="3600" b="1" dirty="0">
                <a:latin typeface="+mn-lt"/>
              </a:rPr>
            </a:br>
            <a:r>
              <a:rPr lang="es-MX" sz="3200" b="1" dirty="0">
                <a:latin typeface="+mn-lt"/>
              </a:rPr>
              <a:t>¿Producción de hidrógeno para transporte en Costa Rica?</a:t>
            </a:r>
          </a:p>
        </p:txBody>
      </p:sp>
      <p:sp>
        <p:nvSpPr>
          <p:cNvPr id="3" name="Subtítulo 2">
            <a:extLst/>
          </p:cNvPr>
          <p:cNvSpPr>
            <a:spLocks noGrp="1"/>
          </p:cNvSpPr>
          <p:nvPr>
            <p:ph type="subTitle" idx="1"/>
          </p:nvPr>
        </p:nvSpPr>
        <p:spPr>
          <a:xfrm>
            <a:off x="1524000" y="5110142"/>
            <a:ext cx="9144000" cy="1566863"/>
          </a:xfrm>
        </p:spPr>
        <p:txBody>
          <a:bodyPr>
            <a:normAutofit/>
          </a:bodyPr>
          <a:lstStyle/>
          <a:p>
            <a:pPr>
              <a:lnSpc>
                <a:spcPct val="80000"/>
              </a:lnSpc>
            </a:pPr>
            <a:r>
              <a:rPr lang="es-MX" sz="3000" dirty="0"/>
              <a:t>Julio F. Mata Segreda</a:t>
            </a:r>
          </a:p>
          <a:p>
            <a:pPr>
              <a:lnSpc>
                <a:spcPct val="80000"/>
              </a:lnSpc>
            </a:pPr>
            <a:r>
              <a:rPr lang="es-MX" sz="3000" dirty="0"/>
              <a:t>Laboratorio de Biomasas, Escuela de Química</a:t>
            </a:r>
          </a:p>
          <a:p>
            <a:pPr>
              <a:lnSpc>
                <a:spcPct val="80000"/>
              </a:lnSpc>
            </a:pPr>
            <a:r>
              <a:rPr lang="es-MX" sz="3000" dirty="0"/>
              <a:t>Universidad de Costa Rica</a:t>
            </a:r>
          </a:p>
        </p:txBody>
      </p:sp>
      <p:sp>
        <p:nvSpPr>
          <p:cNvPr id="25605" name="AutoShape 5" descr="Resultado de imagen para cfia"/>
          <p:cNvSpPr>
            <a:spLocks noChangeAspect="1" noChangeArrowheads="1"/>
          </p:cNvSpPr>
          <p:nvPr/>
        </p:nvSpPr>
        <p:spPr bwMode="auto">
          <a:xfrm>
            <a:off x="5943600" y="3276600"/>
            <a:ext cx="304800" cy="304800"/>
          </a:xfrm>
          <a:prstGeom prst="rect">
            <a:avLst/>
          </a:prstGeom>
          <a:noFill/>
        </p:spPr>
        <p:txBody>
          <a:bodyPr/>
          <a:lstStyle/>
          <a:p>
            <a:endParaRPr lang="es-CR"/>
          </a:p>
        </p:txBody>
      </p:sp>
      <p:sp>
        <p:nvSpPr>
          <p:cNvPr id="25607" name="AutoShape 7" descr="Resultado de imagen para cfia"/>
          <p:cNvSpPr>
            <a:spLocks noChangeAspect="1" noChangeArrowheads="1"/>
          </p:cNvSpPr>
          <p:nvPr/>
        </p:nvSpPr>
        <p:spPr bwMode="auto">
          <a:xfrm>
            <a:off x="5943600" y="3276600"/>
            <a:ext cx="304800" cy="304800"/>
          </a:xfrm>
          <a:prstGeom prst="rect">
            <a:avLst/>
          </a:prstGeom>
          <a:noFill/>
        </p:spPr>
        <p:txBody>
          <a:bodyPr/>
          <a:lstStyle/>
          <a:p>
            <a:endParaRPr lang="es-CR"/>
          </a:p>
        </p:txBody>
      </p:sp>
      <p:sp>
        <p:nvSpPr>
          <p:cNvPr id="25609" name="AutoShape 9" descr="Resultado de imagen para cfia"/>
          <p:cNvSpPr>
            <a:spLocks noChangeAspect="1" noChangeArrowheads="1"/>
          </p:cNvSpPr>
          <p:nvPr/>
        </p:nvSpPr>
        <p:spPr bwMode="auto">
          <a:xfrm>
            <a:off x="5943600" y="3276600"/>
            <a:ext cx="304800" cy="304800"/>
          </a:xfrm>
          <a:prstGeom prst="rect">
            <a:avLst/>
          </a:prstGeom>
          <a:noFill/>
        </p:spPr>
        <p:txBody>
          <a:bodyPr/>
          <a:lstStyle/>
          <a:p>
            <a:endParaRPr lang="es-CR"/>
          </a:p>
        </p:txBody>
      </p:sp>
      <p:sp>
        <p:nvSpPr>
          <p:cNvPr id="25611" name="AutoShape 11" descr="Resultado de imagen para cfia"/>
          <p:cNvSpPr>
            <a:spLocks noChangeAspect="1" noChangeArrowheads="1"/>
          </p:cNvSpPr>
          <p:nvPr/>
        </p:nvSpPr>
        <p:spPr bwMode="auto">
          <a:xfrm>
            <a:off x="5943600" y="3276600"/>
            <a:ext cx="304800" cy="304800"/>
          </a:xfrm>
          <a:prstGeom prst="rect">
            <a:avLst/>
          </a:prstGeom>
          <a:noFill/>
        </p:spPr>
        <p:txBody>
          <a:bodyPr/>
          <a:lstStyle/>
          <a:p>
            <a:endParaRPr lang="es-CR"/>
          </a:p>
        </p:txBody>
      </p:sp>
      <p:sp>
        <p:nvSpPr>
          <p:cNvPr id="25613" name="AutoShape 13" descr="Resultado de imagen para cfia"/>
          <p:cNvSpPr>
            <a:spLocks noChangeAspect="1" noChangeArrowheads="1"/>
          </p:cNvSpPr>
          <p:nvPr/>
        </p:nvSpPr>
        <p:spPr bwMode="auto">
          <a:xfrm>
            <a:off x="5943600" y="3276600"/>
            <a:ext cx="304800" cy="304800"/>
          </a:xfrm>
          <a:prstGeom prst="rect">
            <a:avLst/>
          </a:prstGeom>
          <a:noFill/>
        </p:spPr>
        <p:txBody>
          <a:bodyPr/>
          <a:lstStyle/>
          <a:p>
            <a:endParaRPr lang="es-CR"/>
          </a:p>
        </p:txBody>
      </p:sp>
      <p:sp>
        <p:nvSpPr>
          <p:cNvPr id="25615" name="AutoShape 15" descr="cfiaNegro1.jpg"/>
          <p:cNvSpPr>
            <a:spLocks noChangeAspect="1" noChangeArrowheads="1"/>
          </p:cNvSpPr>
          <p:nvPr/>
        </p:nvSpPr>
        <p:spPr bwMode="auto">
          <a:xfrm>
            <a:off x="5943600" y="3276600"/>
            <a:ext cx="304800" cy="304800"/>
          </a:xfrm>
          <a:prstGeom prst="rect">
            <a:avLst/>
          </a:prstGeom>
          <a:noFill/>
        </p:spPr>
        <p:txBody>
          <a:bodyPr/>
          <a:lstStyle/>
          <a:p>
            <a:endParaRPr lang="es-CR"/>
          </a:p>
        </p:txBody>
      </p:sp>
      <p:sp>
        <p:nvSpPr>
          <p:cNvPr id="25617" name="AutoShape 17" descr="cfiaNegro1.jpg"/>
          <p:cNvSpPr>
            <a:spLocks noChangeAspect="1" noChangeArrowheads="1"/>
          </p:cNvSpPr>
          <p:nvPr/>
        </p:nvSpPr>
        <p:spPr bwMode="auto">
          <a:xfrm>
            <a:off x="5943600" y="3276600"/>
            <a:ext cx="304800" cy="304800"/>
          </a:xfrm>
          <a:prstGeom prst="rect">
            <a:avLst/>
          </a:prstGeom>
          <a:noFill/>
        </p:spPr>
        <p:txBody>
          <a:bodyPr/>
          <a:lstStyle/>
          <a:p>
            <a:endParaRPr lang="es-CR"/>
          </a:p>
        </p:txBody>
      </p:sp>
      <p:sp>
        <p:nvSpPr>
          <p:cNvPr id="25619" name="AutoShape 19" descr="Resultado de imagen para cfia"/>
          <p:cNvSpPr>
            <a:spLocks noChangeAspect="1" noChangeArrowheads="1"/>
          </p:cNvSpPr>
          <p:nvPr/>
        </p:nvSpPr>
        <p:spPr bwMode="auto">
          <a:xfrm>
            <a:off x="144463" y="46038"/>
            <a:ext cx="304800" cy="304800"/>
          </a:xfrm>
          <a:prstGeom prst="rect">
            <a:avLst/>
          </a:prstGeom>
          <a:noFill/>
        </p:spPr>
        <p:txBody>
          <a:bodyPr/>
          <a:lstStyle/>
          <a:p>
            <a:endParaRPr lang="es-CR"/>
          </a:p>
        </p:txBody>
      </p:sp>
      <p:sp>
        <p:nvSpPr>
          <p:cNvPr id="25621" name="AutoShape 21" descr="Resultado de imagen para ciemi"/>
          <p:cNvSpPr>
            <a:spLocks noChangeAspect="1" noChangeArrowheads="1"/>
          </p:cNvSpPr>
          <p:nvPr/>
        </p:nvSpPr>
        <p:spPr bwMode="auto">
          <a:xfrm>
            <a:off x="5943600" y="3276600"/>
            <a:ext cx="304800" cy="304800"/>
          </a:xfrm>
          <a:prstGeom prst="rect">
            <a:avLst/>
          </a:prstGeom>
          <a:noFill/>
        </p:spPr>
        <p:txBody>
          <a:bodyPr/>
          <a:lstStyle/>
          <a:p>
            <a:endParaRPr lang="es-CR"/>
          </a:p>
        </p:txBody>
      </p:sp>
      <p:sp>
        <p:nvSpPr>
          <p:cNvPr id="25623" name="AutoShape 23" descr="Resultado de imagen para conicit costa rica"/>
          <p:cNvSpPr>
            <a:spLocks noChangeAspect="1" noChangeArrowheads="1"/>
          </p:cNvSpPr>
          <p:nvPr/>
        </p:nvSpPr>
        <p:spPr bwMode="auto">
          <a:xfrm>
            <a:off x="5943600" y="3276600"/>
            <a:ext cx="304800" cy="304800"/>
          </a:xfrm>
          <a:prstGeom prst="rect">
            <a:avLst/>
          </a:prstGeom>
          <a:noFill/>
        </p:spPr>
        <p:txBody>
          <a:bodyPr/>
          <a:lstStyle/>
          <a:p>
            <a:endParaRPr lang="es-CR"/>
          </a:p>
        </p:txBody>
      </p:sp>
      <p:sp>
        <p:nvSpPr>
          <p:cNvPr id="25625" name="AutoShape 25" descr="logo_conicit"/>
          <p:cNvSpPr>
            <a:spLocks noChangeAspect="1" noChangeArrowheads="1"/>
          </p:cNvSpPr>
          <p:nvPr/>
        </p:nvSpPr>
        <p:spPr bwMode="auto">
          <a:xfrm>
            <a:off x="5943600" y="3276600"/>
            <a:ext cx="304800" cy="304800"/>
          </a:xfrm>
          <a:prstGeom prst="rect">
            <a:avLst/>
          </a:prstGeom>
          <a:noFill/>
        </p:spPr>
        <p:txBody>
          <a:bodyPr/>
          <a:lstStyle/>
          <a:p>
            <a:endParaRPr lang="es-CR"/>
          </a:p>
        </p:txBody>
      </p:sp>
      <p:pic>
        <p:nvPicPr>
          <p:cNvPr id="2050" name="Picture 2" descr="Image result for cfia">
            <a:extLst>
              <a:ext uri="{FF2B5EF4-FFF2-40B4-BE49-F238E27FC236}">
                <a16:creationId xmlns:a16="http://schemas.microsoft.com/office/drawing/2014/main" xmlns="" id="{E4A1B977-47D2-47A4-8458-E4514D689278}"/>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94223" y="470853"/>
            <a:ext cx="4734440" cy="1419565"/>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descr="Image result for ciemi">
            <a:extLst>
              <a:ext uri="{FF2B5EF4-FFF2-40B4-BE49-F238E27FC236}">
                <a16:creationId xmlns:a16="http://schemas.microsoft.com/office/drawing/2014/main" xmlns="" id="{CAF442DB-77F8-4D50-B0BC-881ADEDC4060}"/>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96453" y="474047"/>
            <a:ext cx="3302171" cy="1491303"/>
          </a:xfrm>
          <a:prstGeom prst="rect">
            <a:avLst/>
          </a:prstGeom>
          <a:noFill/>
          <a:extLst>
            <a:ext uri="{909E8E84-426E-40DD-AFC4-6F175D3DCCD1}">
              <a14:hiddenFill xmlns:a14="http://schemas.microsoft.com/office/drawing/2010/main" xmlns="">
                <a:solidFill>
                  <a:srgbClr val="FFFFFF"/>
                </a:solidFill>
              </a14:hiddenFill>
            </a:ext>
          </a:extLst>
        </p:spPr>
      </p:pic>
      <p:pic>
        <p:nvPicPr>
          <p:cNvPr id="2054" name="Picture 6" descr="Image result for conicit costa rica">
            <a:extLst>
              <a:ext uri="{FF2B5EF4-FFF2-40B4-BE49-F238E27FC236}">
                <a16:creationId xmlns:a16="http://schemas.microsoft.com/office/drawing/2014/main" xmlns="" id="{F03F3475-5FD2-4B5D-948C-927F8C70F6E9}"/>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283512" y="421160"/>
            <a:ext cx="1431087" cy="1618656"/>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Image result for essential costa rica">
            <a:extLst>
              <a:ext uri="{FF2B5EF4-FFF2-40B4-BE49-F238E27FC236}">
                <a16:creationId xmlns:a16="http://schemas.microsoft.com/office/drawing/2014/main" xmlns="" id="{78B4B1C8-175A-45DC-A331-62360CA717CE}"/>
              </a:ext>
            </a:extLst>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028022" y="1883271"/>
            <a:ext cx="1059709" cy="591318"/>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ítulo 1"/>
          <p:cNvSpPr>
            <a:spLocks noGrp="1"/>
          </p:cNvSpPr>
          <p:nvPr>
            <p:ph type="ctrTitle"/>
          </p:nvPr>
        </p:nvSpPr>
        <p:spPr>
          <a:xfrm>
            <a:off x="1524000" y="331788"/>
            <a:ext cx="9144000" cy="1749425"/>
          </a:xfrm>
        </p:spPr>
        <p:txBody>
          <a:bodyPr/>
          <a:lstStyle/>
          <a:p>
            <a:r>
              <a:rPr lang="es-MX" b="1" dirty="0"/>
              <a:t>b) </a:t>
            </a:r>
            <a:r>
              <a:rPr lang="es-MX" b="1" dirty="0" err="1"/>
              <a:t>Hidrogenólisis</a:t>
            </a:r>
            <a:r>
              <a:rPr lang="es-MX" b="1" dirty="0"/>
              <a:t> de aceites vegetales</a:t>
            </a:r>
          </a:p>
        </p:txBody>
      </p:sp>
      <p:sp>
        <p:nvSpPr>
          <p:cNvPr id="3" name="Subtítulo 2">
            <a:extLst/>
          </p:cNvPr>
          <p:cNvSpPr>
            <a:spLocks noGrp="1" noRot="1" noChangeAspect="1" noMove="1" noResize="1" noEditPoints="1" noAdjustHandles="1" noChangeArrowheads="1" noChangeShapeType="1" noTextEdit="1"/>
          </p:cNvSpPr>
          <p:nvPr>
            <p:ph type="subTitle" idx="1"/>
          </p:nvPr>
        </p:nvSpPr>
        <p:spPr>
          <a:xfrm>
            <a:off x="1524000" y="2451652"/>
            <a:ext cx="9144000" cy="4253948"/>
          </a:xfrm>
          <a:blipFill>
            <a:blip r:embed="rId2" cstate="print"/>
            <a:stretch>
              <a:fillRect l="-533" r="-533" b="-143"/>
            </a:stretch>
          </a:blipFill>
        </p:spPr>
        <p:txBody>
          <a:bodyPr rtlCol="0">
            <a:normAutofit/>
          </a:bodyPr>
          <a:lstStyle/>
          <a:p>
            <a:pPr fontAlgn="auto">
              <a:spcAft>
                <a:spcPts val="0"/>
              </a:spcAft>
              <a:buFont typeface="Arial" panose="020B0604020202020204" pitchFamily="34" charset="0"/>
              <a:buNone/>
              <a:defRPr/>
            </a:pPr>
            <a:r>
              <a:rPr lang="es-MX" dirty="0">
                <a:noFill/>
              </a:rPr>
              <a:t> </a:t>
            </a:r>
          </a:p>
        </p:txBody>
      </p:sp>
      <p:graphicFrame>
        <p:nvGraphicFramePr>
          <p:cNvPr id="4" name="Tabla 3">
            <a:extLst/>
          </p:cNvPr>
          <p:cNvGraphicFramePr>
            <a:graphicFrameLocks noGrp="1"/>
          </p:cNvGraphicFramePr>
          <p:nvPr/>
        </p:nvGraphicFramePr>
        <p:xfrm>
          <a:off x="2032000" y="4311650"/>
          <a:ext cx="8127999" cy="14833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xmlns="" val="20000"/>
                    </a:ext>
                  </a:extLst>
                </a:gridCol>
                <a:gridCol w="2709333">
                  <a:extLst>
                    <a:ext uri="{9D8B030D-6E8A-4147-A177-3AD203B41FA5}">
                      <a16:colId xmlns:a16="http://schemas.microsoft.com/office/drawing/2014/main" xmlns="" val="20001"/>
                    </a:ext>
                  </a:extLst>
                </a:gridCol>
                <a:gridCol w="2709333">
                  <a:extLst>
                    <a:ext uri="{9D8B030D-6E8A-4147-A177-3AD203B41FA5}">
                      <a16:colId xmlns:a16="http://schemas.microsoft.com/office/drawing/2014/main" xmlns="" val="20002"/>
                    </a:ext>
                  </a:extLst>
                </a:gridCol>
              </a:tblGrid>
              <a:tr h="370840">
                <a:tc>
                  <a:txBody>
                    <a:bodyPr/>
                    <a:lstStyle/>
                    <a:p>
                      <a:r>
                        <a:rPr lang="es-MX" dirty="0"/>
                        <a:t>Aceite modelo</a:t>
                      </a:r>
                    </a:p>
                  </a:txBody>
                  <a:tcPr/>
                </a:tc>
                <a:tc>
                  <a:txBody>
                    <a:bodyPr/>
                    <a:lstStyle/>
                    <a:p>
                      <a:pPr algn="ctr"/>
                      <a:r>
                        <a:rPr lang="es-MX" dirty="0">
                          <a:sym typeface="Symbol" panose="05050102010706020507" pitchFamily="18" charset="2"/>
                        </a:rPr>
                        <a:t></a:t>
                      </a:r>
                      <a:r>
                        <a:rPr lang="es-MX" baseline="-25000" dirty="0" err="1">
                          <a:sym typeface="Symbol" panose="05050102010706020507" pitchFamily="18" charset="2"/>
                        </a:rPr>
                        <a:t>r</a:t>
                      </a:r>
                      <a:r>
                        <a:rPr lang="es-MX" i="1" dirty="0" err="1">
                          <a:sym typeface="Symbol" panose="05050102010706020507" pitchFamily="18" charset="2"/>
                        </a:rPr>
                        <a:t>H</a:t>
                      </a:r>
                      <a:r>
                        <a:rPr lang="es-MX" dirty="0" err="1">
                          <a:sym typeface="Symbol" panose="05050102010706020507" pitchFamily="18" charset="2"/>
                        </a:rPr>
                        <a:t>°</a:t>
                      </a:r>
                      <a:r>
                        <a:rPr lang="es-MX" dirty="0">
                          <a:sym typeface="Symbol" panose="05050102010706020507" pitchFamily="18" charset="2"/>
                        </a:rPr>
                        <a:t> / MJ kg</a:t>
                      </a:r>
                      <a:r>
                        <a:rPr lang="es-MX" baseline="30000" dirty="0">
                          <a:sym typeface="Symbol" panose="05050102010706020507" pitchFamily="18" charset="2"/>
                        </a:rPr>
                        <a:t>-1</a:t>
                      </a:r>
                      <a:endParaRPr lang="es-MX" baseline="30000" dirty="0"/>
                    </a:p>
                  </a:txBody>
                  <a:tcPr/>
                </a:tc>
                <a:tc>
                  <a:txBody>
                    <a:bodyPr/>
                    <a:lstStyle/>
                    <a:p>
                      <a:pPr algn="ctr"/>
                      <a:r>
                        <a:rPr lang="es-MX" sz="1700" dirty="0"/>
                        <a:t>(</a:t>
                      </a:r>
                      <a:r>
                        <a:rPr lang="es-MX" sz="1700" dirty="0">
                          <a:sym typeface="Symbol" panose="05050102010706020507" pitchFamily="18" charset="2"/>
                        </a:rPr>
                        <a:t></a:t>
                      </a:r>
                      <a:r>
                        <a:rPr lang="es-MX" sz="1700" baseline="-25000" dirty="0" err="1">
                          <a:sym typeface="Symbol" panose="05050102010706020507" pitchFamily="18" charset="2"/>
                        </a:rPr>
                        <a:t>r</a:t>
                      </a:r>
                      <a:r>
                        <a:rPr lang="es-MX" sz="1700" i="1" dirty="0" err="1">
                          <a:sym typeface="Symbol" panose="05050102010706020507" pitchFamily="18" charset="2"/>
                        </a:rPr>
                        <a:t>H</a:t>
                      </a:r>
                      <a:r>
                        <a:rPr lang="es-MX" sz="1700" dirty="0" err="1">
                          <a:sym typeface="Symbol" panose="05050102010706020507" pitchFamily="18" charset="2"/>
                        </a:rPr>
                        <a:t>°</a:t>
                      </a:r>
                      <a:r>
                        <a:rPr lang="es-MX" sz="1700" dirty="0">
                          <a:sym typeface="Symbol" panose="05050102010706020507" pitchFamily="18" charset="2"/>
                        </a:rPr>
                        <a:t>/</a:t>
                      </a:r>
                      <a:r>
                        <a:rPr lang="es-MX" sz="1700" i="1" dirty="0">
                          <a:sym typeface="Symbol" panose="05050102010706020507" pitchFamily="18" charset="2"/>
                        </a:rPr>
                        <a:t>T</a:t>
                      </a:r>
                      <a:r>
                        <a:rPr lang="es-MX" sz="1700" dirty="0">
                          <a:sym typeface="Symbol" panose="05050102010706020507" pitchFamily="18" charset="2"/>
                        </a:rPr>
                        <a:t>)</a:t>
                      </a:r>
                      <a:r>
                        <a:rPr lang="es-MX" sz="1700" baseline="-25000" dirty="0">
                          <a:sym typeface="Symbol" panose="05050102010706020507" pitchFamily="18" charset="2"/>
                        </a:rPr>
                        <a:t>p</a:t>
                      </a:r>
                      <a:r>
                        <a:rPr lang="es-MX" sz="1700" dirty="0">
                          <a:sym typeface="Symbol" panose="05050102010706020507" pitchFamily="18" charset="2"/>
                        </a:rPr>
                        <a:t> = </a:t>
                      </a:r>
                      <a:r>
                        <a:rPr lang="es-MX" sz="1700" baseline="-25000" dirty="0" err="1">
                          <a:sym typeface="Symbol" panose="05050102010706020507" pitchFamily="18" charset="2"/>
                        </a:rPr>
                        <a:t>r</a:t>
                      </a:r>
                      <a:r>
                        <a:rPr lang="es-MX" sz="1700" i="1" dirty="0" err="1">
                          <a:sym typeface="Symbol" panose="05050102010706020507" pitchFamily="18" charset="2"/>
                        </a:rPr>
                        <a:t>C</a:t>
                      </a:r>
                      <a:r>
                        <a:rPr lang="es-MX" sz="1700" baseline="-25000" dirty="0" err="1">
                          <a:sym typeface="Symbol" panose="05050102010706020507" pitchFamily="18" charset="2"/>
                        </a:rPr>
                        <a:t>p</a:t>
                      </a:r>
                      <a:r>
                        <a:rPr lang="es-MX" sz="1700" dirty="0">
                          <a:sym typeface="Symbol" panose="05050102010706020507" pitchFamily="18" charset="2"/>
                        </a:rPr>
                        <a:t>/J K</a:t>
                      </a:r>
                      <a:r>
                        <a:rPr lang="es-MX" sz="1700" baseline="30000" dirty="0">
                          <a:sym typeface="Symbol" panose="05050102010706020507" pitchFamily="18" charset="2"/>
                        </a:rPr>
                        <a:t>-1</a:t>
                      </a:r>
                      <a:r>
                        <a:rPr lang="es-MX" sz="1700" dirty="0">
                          <a:sym typeface="Symbol" panose="05050102010706020507" pitchFamily="18" charset="2"/>
                        </a:rPr>
                        <a:t> kg</a:t>
                      </a:r>
                      <a:r>
                        <a:rPr lang="es-MX" sz="1700" baseline="30000" dirty="0">
                          <a:sym typeface="Symbol" panose="05050102010706020507" pitchFamily="18" charset="2"/>
                        </a:rPr>
                        <a:t>-1</a:t>
                      </a:r>
                      <a:endParaRPr lang="es-MX" sz="1700" baseline="30000" dirty="0"/>
                    </a:p>
                  </a:txBody>
                  <a:tcPr/>
                </a:tc>
                <a:extLst>
                  <a:ext uri="{0D108BD9-81ED-4DB2-BD59-A6C34878D82A}">
                    <a16:rowId xmlns:a16="http://schemas.microsoft.com/office/drawing/2014/main" xmlns="" val="10000"/>
                  </a:ext>
                </a:extLst>
              </a:tr>
              <a:tr h="370840">
                <a:tc>
                  <a:txBody>
                    <a:bodyPr/>
                    <a:lstStyle/>
                    <a:p>
                      <a:r>
                        <a:rPr lang="es-MX" dirty="0" err="1"/>
                        <a:t>Tripalmitato</a:t>
                      </a:r>
                      <a:r>
                        <a:rPr lang="es-MX" dirty="0"/>
                        <a:t> de </a:t>
                      </a:r>
                      <a:r>
                        <a:rPr lang="es-MX" dirty="0" err="1"/>
                        <a:t>glicerilo</a:t>
                      </a:r>
                      <a:endParaRPr lang="es-MX" dirty="0"/>
                    </a:p>
                  </a:txBody>
                  <a:tcPr/>
                </a:tc>
                <a:tc>
                  <a:txBody>
                    <a:bodyPr/>
                    <a:lstStyle/>
                    <a:p>
                      <a:pPr algn="ctr"/>
                      <a:r>
                        <a:rPr lang="es-MX" dirty="0"/>
                        <a:t>-0,903</a:t>
                      </a:r>
                    </a:p>
                  </a:txBody>
                  <a:tcPr/>
                </a:tc>
                <a:tc>
                  <a:txBody>
                    <a:bodyPr/>
                    <a:lstStyle/>
                    <a:p>
                      <a:pPr algn="ctr"/>
                      <a:r>
                        <a:rPr lang="es-MX" dirty="0"/>
                        <a:t>-36,3</a:t>
                      </a:r>
                    </a:p>
                  </a:txBody>
                  <a:tcPr/>
                </a:tc>
                <a:extLst>
                  <a:ext uri="{0D108BD9-81ED-4DB2-BD59-A6C34878D82A}">
                    <a16:rowId xmlns:a16="http://schemas.microsoft.com/office/drawing/2014/main" xmlns="" val="10001"/>
                  </a:ext>
                </a:extLst>
              </a:tr>
              <a:tr h="370840">
                <a:tc>
                  <a:txBody>
                    <a:bodyPr/>
                    <a:lstStyle/>
                    <a:p>
                      <a:r>
                        <a:rPr lang="es-MX" dirty="0" err="1"/>
                        <a:t>Trioleato</a:t>
                      </a:r>
                      <a:r>
                        <a:rPr lang="es-MX" dirty="0"/>
                        <a:t> de </a:t>
                      </a:r>
                      <a:r>
                        <a:rPr lang="es-MX" dirty="0" err="1"/>
                        <a:t>glicerilo</a:t>
                      </a:r>
                      <a:endParaRPr lang="es-MX" dirty="0"/>
                    </a:p>
                  </a:txBody>
                  <a:tcPr/>
                </a:tc>
                <a:tc>
                  <a:txBody>
                    <a:bodyPr/>
                    <a:lstStyle/>
                    <a:p>
                      <a:pPr algn="ctr"/>
                      <a:r>
                        <a:rPr lang="es-MX" dirty="0"/>
                        <a:t>-1,30</a:t>
                      </a:r>
                    </a:p>
                  </a:txBody>
                  <a:tcPr/>
                </a:tc>
                <a:tc>
                  <a:txBody>
                    <a:bodyPr/>
                    <a:lstStyle/>
                    <a:p>
                      <a:pPr algn="ctr"/>
                      <a:r>
                        <a:rPr lang="es-MX" dirty="0"/>
                        <a:t>-282</a:t>
                      </a:r>
                    </a:p>
                  </a:txBody>
                  <a:tcPr/>
                </a:tc>
                <a:extLst>
                  <a:ext uri="{0D108BD9-81ED-4DB2-BD59-A6C34878D82A}">
                    <a16:rowId xmlns:a16="http://schemas.microsoft.com/office/drawing/2014/main" xmlns="" val="10002"/>
                  </a:ext>
                </a:extLst>
              </a:tr>
              <a:tr h="370840">
                <a:tc>
                  <a:txBody>
                    <a:bodyPr/>
                    <a:lstStyle/>
                    <a:p>
                      <a:r>
                        <a:rPr lang="es-MX" dirty="0" err="1"/>
                        <a:t>Triestearato</a:t>
                      </a:r>
                      <a:r>
                        <a:rPr lang="es-MX" dirty="0"/>
                        <a:t> de </a:t>
                      </a:r>
                      <a:r>
                        <a:rPr lang="es-MX" dirty="0" err="1"/>
                        <a:t>glicerilo</a:t>
                      </a:r>
                      <a:endParaRPr lang="es-MX" dirty="0"/>
                    </a:p>
                  </a:txBody>
                  <a:tcPr/>
                </a:tc>
                <a:tc>
                  <a:txBody>
                    <a:bodyPr/>
                    <a:lstStyle/>
                    <a:p>
                      <a:pPr algn="ctr"/>
                      <a:r>
                        <a:rPr lang="es-MX" dirty="0"/>
                        <a:t>-1,12</a:t>
                      </a:r>
                    </a:p>
                  </a:txBody>
                  <a:tcPr/>
                </a:tc>
                <a:tc>
                  <a:txBody>
                    <a:bodyPr/>
                    <a:lstStyle/>
                    <a:p>
                      <a:pPr algn="ctr"/>
                      <a:r>
                        <a:rPr lang="es-MX" dirty="0"/>
                        <a:t>-106</a:t>
                      </a:r>
                    </a:p>
                  </a:txBody>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ítulo 1"/>
          <p:cNvSpPr>
            <a:spLocks noGrp="1"/>
          </p:cNvSpPr>
          <p:nvPr>
            <p:ph type="title"/>
          </p:nvPr>
        </p:nvSpPr>
        <p:spPr/>
        <p:txBody>
          <a:bodyPr/>
          <a:lstStyle/>
          <a:p>
            <a:pPr algn="ctr"/>
            <a:r>
              <a:rPr lang="es-MX" b="1" dirty="0"/>
              <a:t>Consideraciones energéticas para la obtención de dísel verde. ¿Proceso sencillo?</a:t>
            </a:r>
          </a:p>
        </p:txBody>
      </p:sp>
      <p:sp>
        <p:nvSpPr>
          <p:cNvPr id="36866" name="Marcador de contenido 2"/>
          <p:cNvSpPr>
            <a:spLocks noGrp="1"/>
          </p:cNvSpPr>
          <p:nvPr>
            <p:ph idx="1"/>
          </p:nvPr>
        </p:nvSpPr>
        <p:spPr>
          <a:xfrm>
            <a:off x="838200" y="1825625"/>
            <a:ext cx="10515600" cy="4867275"/>
          </a:xfrm>
        </p:spPr>
        <p:txBody>
          <a:bodyPr/>
          <a:lstStyle/>
          <a:p>
            <a:pPr marL="0" indent="0">
              <a:buFont typeface="Arial" charset="0"/>
              <a:buNone/>
            </a:pPr>
            <a:r>
              <a:rPr lang="es-MX" dirty="0"/>
              <a:t>¡Control térmico en los reactores! </a:t>
            </a:r>
          </a:p>
          <a:p>
            <a:pPr marL="0" indent="0">
              <a:buFont typeface="Arial" charset="0"/>
              <a:buNone/>
            </a:pPr>
            <a:r>
              <a:rPr lang="es-MX" sz="2700" b="1" dirty="0"/>
              <a:t>Rapidez de generación de calor =</a:t>
            </a:r>
            <a:r>
              <a:rPr lang="es-MX" sz="2700" dirty="0"/>
              <a:t> </a:t>
            </a:r>
            <a:r>
              <a:rPr lang="es-MX" sz="2600" dirty="0"/>
              <a:t>Rapidez de reacción </a:t>
            </a:r>
            <a:r>
              <a:rPr lang="es-MX" sz="2600" dirty="0">
                <a:sym typeface="Symbol" pitchFamily="18" charset="2"/>
              </a:rPr>
              <a:t> Calor de reacción</a:t>
            </a:r>
          </a:p>
          <a:p>
            <a:pPr marL="0" indent="0">
              <a:buFont typeface="Arial" charset="0"/>
              <a:buNone/>
            </a:pPr>
            <a:endParaRPr lang="es-MX" sz="2700" dirty="0">
              <a:sym typeface="Symbol" pitchFamily="18" charset="2"/>
            </a:endParaRPr>
          </a:p>
          <a:p>
            <a:pPr marL="0" indent="0">
              <a:buFont typeface="Arial" charset="0"/>
              <a:buNone/>
            </a:pPr>
            <a:r>
              <a:rPr lang="es-MX" sz="2700" b="1" dirty="0">
                <a:sym typeface="Symbol" pitchFamily="18" charset="2"/>
              </a:rPr>
              <a:t>a) </a:t>
            </a:r>
            <a:r>
              <a:rPr lang="es-MX" b="1" dirty="0">
                <a:sym typeface="Symbol" pitchFamily="18" charset="2"/>
              </a:rPr>
              <a:t>Generación de calor es proporcional a la</a:t>
            </a:r>
          </a:p>
          <a:p>
            <a:pPr marL="0" indent="0">
              <a:buFont typeface="Arial" charset="0"/>
              <a:buNone/>
            </a:pPr>
            <a:r>
              <a:rPr lang="es-MX" dirty="0">
                <a:sym typeface="Symbol" pitchFamily="18" charset="2"/>
              </a:rPr>
              <a:t>Masa mezcla de reacción  Volumen del reactor  dimensión</a:t>
            </a:r>
            <a:r>
              <a:rPr lang="es-MX" baseline="30000" dirty="0">
                <a:sym typeface="Symbol" pitchFamily="18" charset="2"/>
              </a:rPr>
              <a:t>3</a:t>
            </a:r>
          </a:p>
          <a:p>
            <a:pPr marL="0" indent="0">
              <a:buFont typeface="Arial" charset="0"/>
              <a:buNone/>
            </a:pPr>
            <a:endParaRPr lang="es-MX" b="1" dirty="0">
              <a:sym typeface="Symbol" pitchFamily="18" charset="2"/>
            </a:endParaRPr>
          </a:p>
          <a:p>
            <a:pPr marL="0" indent="0">
              <a:buFont typeface="Arial" charset="0"/>
              <a:buNone/>
            </a:pPr>
            <a:r>
              <a:rPr lang="es-MX" b="1" dirty="0">
                <a:sym typeface="Symbol" pitchFamily="18" charset="2"/>
              </a:rPr>
              <a:t>b) Remoción de calor es proporcional al</a:t>
            </a:r>
          </a:p>
          <a:p>
            <a:pPr marL="0" indent="0">
              <a:buFont typeface="Arial" charset="0"/>
              <a:buNone/>
            </a:pPr>
            <a:r>
              <a:rPr lang="es-MX" dirty="0">
                <a:sym typeface="Symbol" pitchFamily="18" charset="2"/>
              </a:rPr>
              <a:t>Área de superficie de transferencia de calor  dimensión</a:t>
            </a:r>
            <a:r>
              <a:rPr lang="es-MX" baseline="30000" dirty="0">
                <a:sym typeface="Symbol" pitchFamily="18" charset="2"/>
              </a:rPr>
              <a:t>2</a:t>
            </a:r>
            <a:endParaRPr lang="es-MX" dirty="0">
              <a:sym typeface="Symbol" pitchFamily="18" charset="2"/>
            </a:endParaRPr>
          </a:p>
          <a:p>
            <a:pPr marL="0" indent="0">
              <a:buFont typeface="Arial" charset="0"/>
              <a:buNone/>
            </a:pPr>
            <a:r>
              <a:rPr lang="es-MX" sz="2000" dirty="0">
                <a:sym typeface="Symbol" pitchFamily="18" charset="2"/>
              </a:rPr>
              <a:t>					</a:t>
            </a:r>
            <a:r>
              <a:rPr lang="es-MX" sz="2000" dirty="0">
                <a:solidFill>
                  <a:srgbClr val="000000"/>
                </a:solidFill>
                <a:sym typeface="Symbol" pitchFamily="18" charset="2"/>
              </a:rPr>
              <a:t> </a:t>
            </a:r>
            <a:r>
              <a:rPr lang="es-MX" sz="2000" dirty="0">
                <a:sym typeface="Symbol" pitchFamily="18" charset="2"/>
              </a:rPr>
              <a:t>			</a:t>
            </a:r>
            <a:endParaRPr lang="es-MX" baseline="30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ítulo 14"/>
          <p:cNvSpPr>
            <a:spLocks noGrp="1"/>
          </p:cNvSpPr>
          <p:nvPr>
            <p:ph type="title"/>
          </p:nvPr>
        </p:nvSpPr>
        <p:spPr/>
        <p:txBody>
          <a:bodyPr/>
          <a:lstStyle/>
          <a:p>
            <a:pPr algn="ctr"/>
            <a:r>
              <a:rPr lang="es-CR" sz="4800" b="1"/>
              <a:t>Control térmico en reactores</a:t>
            </a:r>
            <a:endParaRPr lang="es-ES" b="1"/>
          </a:p>
        </p:txBody>
      </p:sp>
      <p:pic>
        <p:nvPicPr>
          <p:cNvPr id="37890" name="Marcador de contenido 2"/>
          <p:cNvPicPr>
            <a:picLocks noGrp="1" noChangeAspect="1"/>
          </p:cNvPicPr>
          <p:nvPr>
            <p:ph idx="1"/>
          </p:nvPr>
        </p:nvPicPr>
        <p:blipFill>
          <a:blip r:embed="rId2" cstate="print"/>
          <a:srcRect/>
          <a:stretch>
            <a:fillRect/>
          </a:stretch>
        </p:blipFill>
        <p:spPr>
          <a:xfrm>
            <a:off x="5883275" y="2782888"/>
            <a:ext cx="612775" cy="612775"/>
          </a:xfrm>
        </p:spPr>
      </p:pic>
      <p:grpSp>
        <p:nvGrpSpPr>
          <p:cNvPr id="37891" name="Grupo 4"/>
          <p:cNvGrpSpPr>
            <a:grpSpLocks/>
          </p:cNvGrpSpPr>
          <p:nvPr/>
        </p:nvGrpSpPr>
        <p:grpSpPr bwMode="auto">
          <a:xfrm>
            <a:off x="2819400" y="1822450"/>
            <a:ext cx="6040438" cy="4144963"/>
            <a:chOff x="2805808" y="1822337"/>
            <a:chExt cx="6040480" cy="4144534"/>
          </a:xfrm>
        </p:grpSpPr>
        <p:sp>
          <p:nvSpPr>
            <p:cNvPr id="37892" name="Cuadro de texto 2"/>
            <p:cNvSpPr txBox="1">
              <a:spLocks noChangeArrowheads="1"/>
            </p:cNvSpPr>
            <p:nvPr/>
          </p:nvSpPr>
          <p:spPr bwMode="auto">
            <a:xfrm>
              <a:off x="5620623" y="5386302"/>
              <a:ext cx="1955099" cy="580569"/>
            </a:xfrm>
            <a:prstGeom prst="rect">
              <a:avLst/>
            </a:prstGeom>
            <a:noFill/>
            <a:ln w="9525">
              <a:noFill/>
              <a:miter lim="800000"/>
              <a:headEnd/>
              <a:tailEnd/>
            </a:ln>
          </p:spPr>
          <p:txBody>
            <a:bodyPr/>
            <a:lstStyle/>
            <a:p>
              <a:pPr>
                <a:lnSpc>
                  <a:spcPct val="107000"/>
                </a:lnSpc>
                <a:spcAft>
                  <a:spcPts val="800"/>
                </a:spcAft>
              </a:pPr>
              <a:r>
                <a:rPr lang="en-US" sz="2000">
                  <a:solidFill>
                    <a:srgbClr val="000000"/>
                  </a:solidFill>
                  <a:latin typeface="Calibri" pitchFamily="34" charset="0"/>
                  <a:ea typeface="Calibri" pitchFamily="34" charset="0"/>
                  <a:cs typeface="Times New Roman" pitchFamily="18" charset="0"/>
                </a:rPr>
                <a:t>Temperatura</a:t>
              </a:r>
              <a:endParaRPr lang="es-ES" sz="3200">
                <a:solidFill>
                  <a:srgbClr val="000000"/>
                </a:solidFill>
                <a:latin typeface="Calibri" pitchFamily="34" charset="0"/>
                <a:ea typeface="Calibri" pitchFamily="34" charset="0"/>
                <a:cs typeface="Times New Roman" pitchFamily="18" charset="0"/>
              </a:endParaRPr>
            </a:p>
          </p:txBody>
        </p:sp>
        <p:grpSp>
          <p:nvGrpSpPr>
            <p:cNvPr id="37893" name="Grupo 18"/>
            <p:cNvGrpSpPr>
              <a:grpSpLocks/>
            </p:cNvGrpSpPr>
            <p:nvPr/>
          </p:nvGrpSpPr>
          <p:grpSpPr bwMode="auto">
            <a:xfrm>
              <a:off x="2805808" y="1822337"/>
              <a:ext cx="6040480" cy="3509339"/>
              <a:chOff x="127136" y="-157094"/>
              <a:chExt cx="2048864" cy="1416353"/>
            </a:xfrm>
          </p:grpSpPr>
          <p:grpSp>
            <p:nvGrpSpPr>
              <p:cNvPr id="37894" name="Grupo 19"/>
              <p:cNvGrpSpPr>
                <a:grpSpLocks/>
              </p:cNvGrpSpPr>
              <p:nvPr/>
            </p:nvGrpSpPr>
            <p:grpSpPr bwMode="auto">
              <a:xfrm>
                <a:off x="344859" y="0"/>
                <a:ext cx="1368824" cy="1259259"/>
                <a:chOff x="0" y="0"/>
                <a:chExt cx="1368824" cy="1259259"/>
              </a:xfrm>
            </p:grpSpPr>
            <p:cxnSp>
              <p:nvCxnSpPr>
                <p:cNvPr id="24" name="Conector recto de flecha 23">
                  <a:extLst/>
                </p:cNvPr>
                <p:cNvCxnSpPr/>
                <p:nvPr/>
              </p:nvCxnSpPr>
              <p:spPr>
                <a:xfrm flipV="1">
                  <a:off x="-183" y="-137"/>
                  <a:ext cx="0" cy="12575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a:extLst/>
                </p:cNvPr>
                <p:cNvCxnSpPr/>
                <p:nvPr/>
              </p:nvCxnSpPr>
              <p:spPr>
                <a:xfrm>
                  <a:off x="-183" y="1259364"/>
                  <a:ext cx="136878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ector recto 25">
                  <a:extLst/>
                </p:cNvPr>
                <p:cNvCxnSpPr/>
                <p:nvPr/>
              </p:nvCxnSpPr>
              <p:spPr>
                <a:xfrm flipV="1">
                  <a:off x="109664" y="229853"/>
                  <a:ext cx="1257319" cy="91483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Forma libre: forma 26">
                  <a:extLst/>
                </p:cNvPr>
                <p:cNvSpPr/>
                <p:nvPr/>
              </p:nvSpPr>
              <p:spPr>
                <a:xfrm>
                  <a:off x="98895" y="250995"/>
                  <a:ext cx="1055932" cy="720721"/>
                </a:xfrm>
                <a:custGeom>
                  <a:avLst/>
                  <a:gdLst>
                    <a:gd name="connsiteX0" fmla="*/ 0 w 1285385"/>
                    <a:gd name="connsiteY0" fmla="*/ 632242 h 681253"/>
                    <a:gd name="connsiteX1" fmla="*/ 846473 w 1285385"/>
                    <a:gd name="connsiteY1" fmla="*/ 616567 h 681253"/>
                    <a:gd name="connsiteX2" fmla="*/ 1285385 w 1285385"/>
                    <a:gd name="connsiteY2" fmla="*/ 0 h 681253"/>
                    <a:gd name="connsiteX3" fmla="*/ 1285385 w 1285385"/>
                    <a:gd name="connsiteY3" fmla="*/ 0 h 681253"/>
                    <a:gd name="connsiteX0" fmla="*/ 0 w 1284789"/>
                    <a:gd name="connsiteY0" fmla="*/ 681253 h 710558"/>
                    <a:gd name="connsiteX1" fmla="*/ 845877 w 1284789"/>
                    <a:gd name="connsiteY1" fmla="*/ 616567 h 710558"/>
                    <a:gd name="connsiteX2" fmla="*/ 1284789 w 1284789"/>
                    <a:gd name="connsiteY2" fmla="*/ 0 h 710558"/>
                    <a:gd name="connsiteX3" fmla="*/ 1284789 w 1284789"/>
                    <a:gd name="connsiteY3" fmla="*/ 0 h 710558"/>
                    <a:gd name="connsiteX0" fmla="*/ 0 w 1284789"/>
                    <a:gd name="connsiteY0" fmla="*/ 710558 h 732491"/>
                    <a:gd name="connsiteX1" fmla="*/ 845877 w 1284789"/>
                    <a:gd name="connsiteY1" fmla="*/ 616567 h 732491"/>
                    <a:gd name="connsiteX2" fmla="*/ 1284789 w 1284789"/>
                    <a:gd name="connsiteY2" fmla="*/ 0 h 732491"/>
                    <a:gd name="connsiteX3" fmla="*/ 1284789 w 1284789"/>
                    <a:gd name="connsiteY3" fmla="*/ 0 h 732491"/>
                    <a:gd name="connsiteX0" fmla="*/ 0 w 1284789"/>
                    <a:gd name="connsiteY0" fmla="*/ 710558 h 721299"/>
                    <a:gd name="connsiteX1" fmla="*/ 833386 w 1284789"/>
                    <a:gd name="connsiteY1" fmla="*/ 534280 h 721299"/>
                    <a:gd name="connsiteX2" fmla="*/ 1284789 w 1284789"/>
                    <a:gd name="connsiteY2" fmla="*/ 0 h 721299"/>
                    <a:gd name="connsiteX3" fmla="*/ 1284789 w 1284789"/>
                    <a:gd name="connsiteY3" fmla="*/ 0 h 721299"/>
                    <a:gd name="connsiteX0" fmla="*/ 0 w 1284789"/>
                    <a:gd name="connsiteY0" fmla="*/ 721299 h 731425"/>
                    <a:gd name="connsiteX1" fmla="*/ 833386 w 1284789"/>
                    <a:gd name="connsiteY1" fmla="*/ 534280 h 731425"/>
                    <a:gd name="connsiteX2" fmla="*/ 1284789 w 1284789"/>
                    <a:gd name="connsiteY2" fmla="*/ 0 h 731425"/>
                    <a:gd name="connsiteX3" fmla="*/ 1284789 w 1284789"/>
                    <a:gd name="connsiteY3" fmla="*/ 0 h 731425"/>
                    <a:gd name="connsiteX0" fmla="*/ 0 w 1284789"/>
                    <a:gd name="connsiteY0" fmla="*/ 721299 h 721299"/>
                    <a:gd name="connsiteX1" fmla="*/ 833386 w 1284789"/>
                    <a:gd name="connsiteY1" fmla="*/ 534280 h 721299"/>
                    <a:gd name="connsiteX2" fmla="*/ 1284789 w 1284789"/>
                    <a:gd name="connsiteY2" fmla="*/ 0 h 721299"/>
                    <a:gd name="connsiteX3" fmla="*/ 1284789 w 1284789"/>
                    <a:gd name="connsiteY3" fmla="*/ 0 h 721299"/>
                  </a:gdLst>
                  <a:ahLst/>
                  <a:cxnLst>
                    <a:cxn ang="0">
                      <a:pos x="connsiteX0" y="connsiteY0"/>
                    </a:cxn>
                    <a:cxn ang="0">
                      <a:pos x="connsiteX1" y="connsiteY1"/>
                    </a:cxn>
                    <a:cxn ang="0">
                      <a:pos x="connsiteX2" y="connsiteY2"/>
                    </a:cxn>
                    <a:cxn ang="0">
                      <a:pos x="connsiteX3" y="connsiteY3"/>
                    </a:cxn>
                  </a:cxnLst>
                  <a:rect l="l" t="t" r="r" b="b"/>
                  <a:pathLst>
                    <a:path w="1284789" h="721299">
                      <a:moveTo>
                        <a:pt x="0" y="721299"/>
                      </a:moveTo>
                      <a:cubicBezTo>
                        <a:pt x="347906" y="698171"/>
                        <a:pt x="619255" y="654497"/>
                        <a:pt x="833386" y="534280"/>
                      </a:cubicBezTo>
                      <a:cubicBezTo>
                        <a:pt x="1047518" y="414064"/>
                        <a:pt x="1209555" y="89047"/>
                        <a:pt x="1284789" y="0"/>
                      </a:cubicBezTo>
                      <a:lnTo>
                        <a:pt x="1284789" y="0"/>
                      </a:lnTo>
                    </a:path>
                  </a:pathLst>
                </a:custGeom>
                <a:noFill/>
                <a:ln w="1905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s-ES" dirty="0">
                    <a:solidFill>
                      <a:prstClr val="white"/>
                    </a:solidFill>
                  </a:endParaRPr>
                </a:p>
              </p:txBody>
            </p:sp>
          </p:grpSp>
          <p:sp>
            <p:nvSpPr>
              <p:cNvPr id="21" name="Cuadro de texto 2">
                <a:extLst/>
              </p:cNvPr>
              <p:cNvSpPr txBox="1">
                <a:spLocks noChangeArrowheads="1"/>
              </p:cNvSpPr>
              <p:nvPr/>
            </p:nvSpPr>
            <p:spPr bwMode="auto">
              <a:xfrm>
                <a:off x="127136" y="-157094"/>
                <a:ext cx="405765" cy="1073785"/>
              </a:xfrm>
              <a:prstGeom prst="rect">
                <a:avLst/>
              </a:prstGeom>
              <a:noFill/>
              <a:ln w="9525">
                <a:noFill/>
                <a:miter lim="800000"/>
                <a:headEnd/>
                <a:tailEnd/>
              </a:ln>
            </p:spPr>
            <p:txBody>
              <a:bodyPr vert="vert270"/>
              <a:lstStyle/>
              <a:p>
                <a:pPr fontAlgn="auto">
                  <a:lnSpc>
                    <a:spcPct val="107000"/>
                  </a:lnSpc>
                  <a:spcBef>
                    <a:spcPts val="0"/>
                  </a:spcBef>
                  <a:spcAft>
                    <a:spcPts val="800"/>
                  </a:spcAft>
                  <a:defRPr/>
                </a:pPr>
                <a:r>
                  <a:rPr lang="en-US" sz="2000"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Potencia</a:t>
                </a:r>
                <a:r>
                  <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térmica</a:t>
                </a:r>
                <a:endParaRPr lang="es-ES" sz="3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7896" name="Cuadro de texto 2"/>
              <p:cNvSpPr txBox="1">
                <a:spLocks noChangeArrowheads="1"/>
              </p:cNvSpPr>
              <p:nvPr/>
            </p:nvSpPr>
            <p:spPr bwMode="auto">
              <a:xfrm>
                <a:off x="1345420" y="466459"/>
                <a:ext cx="830580" cy="216535"/>
              </a:xfrm>
              <a:prstGeom prst="rect">
                <a:avLst/>
              </a:prstGeom>
              <a:noFill/>
              <a:ln w="9525">
                <a:noFill/>
                <a:miter lim="800000"/>
                <a:headEnd/>
                <a:tailEnd/>
              </a:ln>
            </p:spPr>
            <p:txBody>
              <a:bodyPr/>
              <a:lstStyle/>
              <a:p>
                <a:pPr>
                  <a:lnSpc>
                    <a:spcPct val="107000"/>
                  </a:lnSpc>
                  <a:spcAft>
                    <a:spcPts val="800"/>
                  </a:spcAft>
                </a:pPr>
                <a:r>
                  <a:rPr lang="en-US" sz="1600">
                    <a:solidFill>
                      <a:srgbClr val="FF0000"/>
                    </a:solidFill>
                    <a:latin typeface="Calibri" pitchFamily="34" charset="0"/>
                    <a:ea typeface="Calibri" pitchFamily="34" charset="0"/>
                    <a:cs typeface="Times New Roman" pitchFamily="18" charset="0"/>
                  </a:rPr>
                  <a:t>Remoción</a:t>
                </a:r>
                <a:endParaRPr lang="es-ES" sz="2800">
                  <a:solidFill>
                    <a:srgbClr val="000000"/>
                  </a:solidFill>
                  <a:latin typeface="Calibri" pitchFamily="34" charset="0"/>
                  <a:ea typeface="Calibri" pitchFamily="34" charset="0"/>
                  <a:cs typeface="Times New Roman" pitchFamily="18" charset="0"/>
                </a:endParaRPr>
              </a:p>
            </p:txBody>
          </p:sp>
          <p:sp>
            <p:nvSpPr>
              <p:cNvPr id="37897" name="Cuadro de texto 2"/>
              <p:cNvSpPr txBox="1">
                <a:spLocks noChangeArrowheads="1"/>
              </p:cNvSpPr>
              <p:nvPr/>
            </p:nvSpPr>
            <p:spPr bwMode="auto">
              <a:xfrm>
                <a:off x="775435" y="898646"/>
                <a:ext cx="830580" cy="212090"/>
              </a:xfrm>
              <a:prstGeom prst="rect">
                <a:avLst/>
              </a:prstGeom>
              <a:noFill/>
              <a:ln w="9525">
                <a:noFill/>
                <a:miter lim="800000"/>
                <a:headEnd/>
                <a:tailEnd/>
              </a:ln>
            </p:spPr>
            <p:txBody>
              <a:bodyPr/>
              <a:lstStyle/>
              <a:p>
                <a:pPr>
                  <a:lnSpc>
                    <a:spcPct val="107000"/>
                  </a:lnSpc>
                  <a:spcAft>
                    <a:spcPts val="800"/>
                  </a:spcAft>
                </a:pPr>
                <a:r>
                  <a:rPr lang="en-US" sz="1600">
                    <a:solidFill>
                      <a:srgbClr val="0000CC"/>
                    </a:solidFill>
                    <a:latin typeface="Calibri" pitchFamily="34" charset="0"/>
                    <a:ea typeface="Calibri" pitchFamily="34" charset="0"/>
                    <a:cs typeface="Times New Roman" pitchFamily="18" charset="0"/>
                  </a:rPr>
                  <a:t>Generación</a:t>
                </a:r>
                <a:endParaRPr lang="es-ES" sz="2400">
                  <a:solidFill>
                    <a:srgbClr val="0000CC"/>
                  </a:solidFill>
                  <a:latin typeface="Calibri" pitchFamily="34" charset="0"/>
                  <a:ea typeface="Calibri" pitchFamily="34" charset="0"/>
                  <a:cs typeface="Times New Roman" pitchFamily="18" charset="0"/>
                </a:endParaRPr>
              </a:p>
            </p:txBody>
          </p:sp>
        </p:gr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p:cNvPr>
          <p:cNvSpPr>
            <a:spLocks noGrp="1"/>
          </p:cNvSpPr>
          <p:nvPr>
            <p:ph type="title"/>
          </p:nvPr>
        </p:nvSpPr>
        <p:spPr/>
        <p:txBody>
          <a:bodyPr rtlCol="0">
            <a:normAutofit/>
          </a:bodyPr>
          <a:lstStyle/>
          <a:p>
            <a:pPr algn="ctr" fontAlgn="auto">
              <a:spcAft>
                <a:spcPts val="0"/>
              </a:spcAft>
              <a:defRPr/>
            </a:pPr>
            <a:r>
              <a:rPr lang="es-MX" b="1" dirty="0">
                <a:latin typeface="+mn-lt"/>
              </a:rPr>
              <a:t>Consideraciones termoquímicas para el diseño de equipo químico industrial</a:t>
            </a:r>
          </a:p>
        </p:txBody>
      </p:sp>
      <p:sp>
        <p:nvSpPr>
          <p:cNvPr id="3" name="Marcador de contenido 2">
            <a:extLst/>
          </p:cNvPr>
          <p:cNvSpPr>
            <a:spLocks noGrp="1"/>
          </p:cNvSpPr>
          <p:nvPr>
            <p:ph idx="1"/>
          </p:nvPr>
        </p:nvSpPr>
        <p:spPr/>
        <p:txBody>
          <a:bodyPr rtlCol="0">
            <a:normAutofit fontScale="92500"/>
          </a:bodyPr>
          <a:lstStyle/>
          <a:p>
            <a:pPr marL="0" indent="0" algn="just" fontAlgn="auto">
              <a:spcAft>
                <a:spcPts val="0"/>
              </a:spcAft>
              <a:buFont typeface="Arial" panose="020B0604020202020204" pitchFamily="34" charset="0"/>
              <a:buNone/>
              <a:defRPr/>
            </a:pPr>
            <a:r>
              <a:rPr lang="es-MX" sz="3600" b="1" dirty="0"/>
              <a:t>Eventos de situaciones descontroladas (</a:t>
            </a:r>
            <a:r>
              <a:rPr lang="es-MX" sz="3600" b="1" i="1" dirty="0" err="1"/>
              <a:t>runaways</a:t>
            </a:r>
            <a:r>
              <a:rPr lang="es-MX" sz="3600" b="1" dirty="0"/>
              <a:t>)</a:t>
            </a:r>
          </a:p>
          <a:p>
            <a:pPr marL="0" indent="0" algn="just" fontAlgn="auto">
              <a:spcAft>
                <a:spcPts val="0"/>
              </a:spcAft>
              <a:buFont typeface="Arial" panose="020B0604020202020204" pitchFamily="34" charset="0"/>
              <a:buNone/>
              <a:defRPr/>
            </a:pPr>
            <a:endParaRPr lang="es-MX" sz="3600" b="1" dirty="0"/>
          </a:p>
          <a:p>
            <a:pPr algn="just" fontAlgn="auto">
              <a:spcAft>
                <a:spcPts val="0"/>
              </a:spcAft>
              <a:buFont typeface="Arial" panose="020B0604020202020204" pitchFamily="34" charset="0"/>
              <a:buChar char="•"/>
              <a:defRPr/>
            </a:pPr>
            <a:r>
              <a:rPr lang="es-MX" sz="3600" dirty="0"/>
              <a:t>Entendimiento inadecuado de la química, la termoquímica y la cinética del proceso.</a:t>
            </a:r>
          </a:p>
          <a:p>
            <a:pPr algn="just" fontAlgn="auto">
              <a:spcAft>
                <a:spcPts val="0"/>
              </a:spcAft>
              <a:buFont typeface="Arial" panose="020B0604020202020204" pitchFamily="34" charset="0"/>
              <a:buChar char="•"/>
              <a:defRPr/>
            </a:pPr>
            <a:r>
              <a:rPr lang="es-MX" sz="3600" dirty="0"/>
              <a:t>Diseño inadecuado para remoción del calor de reacción.</a:t>
            </a:r>
          </a:p>
          <a:p>
            <a:pPr algn="just" fontAlgn="auto">
              <a:spcAft>
                <a:spcPts val="0"/>
              </a:spcAft>
              <a:buFont typeface="Arial" panose="020B0604020202020204" pitchFamily="34" charset="0"/>
              <a:buChar char="•"/>
              <a:defRPr/>
            </a:pPr>
            <a:r>
              <a:rPr lang="es-MX" sz="3600" dirty="0"/>
              <a:t>Sistemas de control inadecuados.</a:t>
            </a:r>
          </a:p>
          <a:p>
            <a:pPr algn="just" fontAlgn="auto">
              <a:spcAft>
                <a:spcPts val="0"/>
              </a:spcAft>
              <a:buFont typeface="Arial" panose="020B0604020202020204" pitchFamily="34" charset="0"/>
              <a:buChar char="•"/>
              <a:defRPr/>
            </a:pPr>
            <a:r>
              <a:rPr lang="es-MX" sz="3600" dirty="0"/>
              <a:t>Procedimientos operacionales inadecuados (</a:t>
            </a:r>
            <a:r>
              <a:rPr lang="es-MX" sz="3600" dirty="0" err="1"/>
              <a:t>Seveso</a:t>
            </a:r>
            <a:r>
              <a:rPr lang="es-MX" sz="3600" dirty="0"/>
              <a:t> 1976, Bhopal 1984, </a:t>
            </a:r>
            <a:r>
              <a:rPr lang="es-MX" sz="3600" dirty="0" err="1"/>
              <a:t>Chernobyl</a:t>
            </a:r>
            <a:r>
              <a:rPr lang="es-MX" sz="3600" dirty="0"/>
              <a:t> 1986).</a:t>
            </a:r>
          </a:p>
          <a:p>
            <a:pPr fontAlgn="auto">
              <a:spcAft>
                <a:spcPts val="0"/>
              </a:spcAft>
              <a:buFont typeface="Arial" panose="020B0604020202020204" pitchFamily="34" charset="0"/>
              <a:buChar char="•"/>
              <a:defRPr/>
            </a:pPr>
            <a:endParaRPr lang="es-MX"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ítulo 1"/>
          <p:cNvSpPr>
            <a:spLocks noGrp="1"/>
          </p:cNvSpPr>
          <p:nvPr>
            <p:ph type="ctrTitle"/>
          </p:nvPr>
        </p:nvSpPr>
        <p:spPr>
          <a:xfrm>
            <a:off x="1524000" y="366995"/>
            <a:ext cx="9144000" cy="1077912"/>
          </a:xfrm>
        </p:spPr>
        <p:txBody>
          <a:bodyPr/>
          <a:lstStyle/>
          <a:p>
            <a:r>
              <a:rPr lang="es-MX" b="1" dirty="0"/>
              <a:t>Conclusión</a:t>
            </a:r>
          </a:p>
        </p:txBody>
      </p:sp>
      <p:sp>
        <p:nvSpPr>
          <p:cNvPr id="39938" name="Subtítulo 2"/>
          <p:cNvSpPr>
            <a:spLocks noGrp="1"/>
          </p:cNvSpPr>
          <p:nvPr>
            <p:ph type="subTitle" idx="1"/>
          </p:nvPr>
        </p:nvSpPr>
        <p:spPr>
          <a:xfrm>
            <a:off x="1524000" y="1722781"/>
            <a:ext cx="9144000" cy="4850227"/>
          </a:xfrm>
        </p:spPr>
        <p:txBody>
          <a:bodyPr/>
          <a:lstStyle/>
          <a:p>
            <a:pPr algn="just"/>
            <a:r>
              <a:rPr lang="es-MX" sz="2800" dirty="0"/>
              <a:t>Actividades humanas no deben exceder la capacidad crítica de los ecosistemas (ambiente, economía, energía, bienestar).</a:t>
            </a:r>
          </a:p>
          <a:p>
            <a:pPr algn="just"/>
            <a:r>
              <a:rPr lang="es-MX" sz="2800" dirty="0"/>
              <a:t>Para el uso que se proponga hacer del H</a:t>
            </a:r>
            <a:r>
              <a:rPr lang="es-MX" sz="2800" baseline="-25000" dirty="0"/>
              <a:t>2</a:t>
            </a:r>
            <a:r>
              <a:rPr lang="es-MX" sz="2800" dirty="0"/>
              <a:t> en Costa Rica: necesario que su obtención sea químicamente realista, que no sea cara, ni que paradójicamente atente contra la robustez de los discursos nacionales.</a:t>
            </a:r>
          </a:p>
          <a:p>
            <a:pPr algn="just"/>
            <a:r>
              <a:rPr lang="es-MX" sz="2800" dirty="0"/>
              <a:t>Iniciativa para obtener H</a:t>
            </a:r>
            <a:r>
              <a:rPr lang="es-MX" sz="2800" baseline="-25000" dirty="0"/>
              <a:t>2</a:t>
            </a:r>
            <a:r>
              <a:rPr lang="es-MX" sz="2800" dirty="0"/>
              <a:t> por electrólisis de agua no parece cumplir completamente con las condiciones anteriores.</a:t>
            </a:r>
          </a:p>
          <a:p>
            <a:pPr algn="just"/>
            <a:r>
              <a:rPr lang="es-MX" sz="2800" dirty="0"/>
              <a:t>La producción de dísel verde no es un proceso sencillo tecnológicamente, ni en su planificación estratégica.</a:t>
            </a:r>
            <a:r>
              <a:rPr lang="es-MX" sz="3000"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1992313" y="3006725"/>
            <a:ext cx="8229600" cy="1143000"/>
          </a:xfrm>
        </p:spPr>
        <p:txBody>
          <a:bodyPr/>
          <a:lstStyle/>
          <a:p>
            <a:pPr algn="ctr"/>
            <a:r>
              <a:rPr lang="es-MX" altLang="es-MX" b="1" dirty="0">
                <a:latin typeface="+mn-lt"/>
              </a:rPr>
              <a:t>Gracias por su atención</a:t>
            </a:r>
            <a:endParaRPr lang="es-ES" altLang="es-MX" b="1" dirty="0">
              <a:latin typeface="+mn-lt"/>
            </a:endParaRPr>
          </a:p>
        </p:txBody>
      </p:sp>
      <p:pic>
        <p:nvPicPr>
          <p:cNvPr id="40962" name="Picture 3" descr="20060327231749-valle">
            <a:hlinkClick r:id="rId2"/>
          </p:cNvPr>
          <p:cNvPicPr>
            <a:picLocks noChangeAspect="1" noChangeArrowheads="1"/>
          </p:cNvPicPr>
          <p:nvPr/>
        </p:nvPicPr>
        <p:blipFill>
          <a:blip r:embed="rId3" cstate="print"/>
          <a:srcRect/>
          <a:stretch>
            <a:fillRect/>
          </a:stretch>
        </p:blipFill>
        <p:spPr bwMode="auto">
          <a:xfrm>
            <a:off x="1919288" y="549275"/>
            <a:ext cx="3702050" cy="2617788"/>
          </a:xfrm>
          <a:prstGeom prst="rect">
            <a:avLst/>
          </a:prstGeom>
          <a:noFill/>
          <a:ln w="9525">
            <a:noFill/>
            <a:miter lim="800000"/>
            <a:headEnd/>
            <a:tailEnd/>
          </a:ln>
        </p:spPr>
      </p:pic>
      <p:pic>
        <p:nvPicPr>
          <p:cNvPr id="40963" name="Picture 4" descr="calentamiento-global">
            <a:hlinkClick r:id="rId4"/>
          </p:cNvPr>
          <p:cNvPicPr>
            <a:picLocks noChangeAspect="1" noChangeArrowheads="1"/>
          </p:cNvPicPr>
          <p:nvPr/>
        </p:nvPicPr>
        <p:blipFill>
          <a:blip r:embed="rId5" cstate="print"/>
          <a:srcRect/>
          <a:stretch>
            <a:fillRect/>
          </a:stretch>
        </p:blipFill>
        <p:spPr bwMode="auto">
          <a:xfrm>
            <a:off x="8335963" y="3805238"/>
            <a:ext cx="1936750" cy="279241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6984E4F-7C4B-4F17-91AF-F772B1C6B537}"/>
              </a:ext>
            </a:extLst>
          </p:cNvPr>
          <p:cNvSpPr>
            <a:spLocks noGrp="1"/>
          </p:cNvSpPr>
          <p:nvPr>
            <p:ph type="title"/>
          </p:nvPr>
        </p:nvSpPr>
        <p:spPr>
          <a:xfrm>
            <a:off x="838200" y="630167"/>
            <a:ext cx="10515600" cy="1325563"/>
          </a:xfrm>
        </p:spPr>
        <p:txBody>
          <a:bodyPr/>
          <a:lstStyle/>
          <a:p>
            <a:pPr algn="ctr"/>
            <a:r>
              <a:rPr lang="es-MX" b="1" dirty="0" err="1">
                <a:latin typeface="+mn-lt"/>
              </a:rPr>
              <a:t>Hidrogenólisis</a:t>
            </a:r>
            <a:r>
              <a:rPr lang="es-MX" b="1" dirty="0">
                <a:latin typeface="+mn-lt"/>
              </a:rPr>
              <a:t> de aceites vegetales</a:t>
            </a:r>
          </a:p>
        </p:txBody>
      </p:sp>
      <p:pic>
        <p:nvPicPr>
          <p:cNvPr id="3" name="Imagen 2">
            <a:extLst>
              <a:ext uri="{FF2B5EF4-FFF2-40B4-BE49-F238E27FC236}">
                <a16:creationId xmlns:a16="http://schemas.microsoft.com/office/drawing/2014/main" xmlns="" id="{C36741C3-09FF-4065-9245-88B76BC8FBCE}"/>
              </a:ext>
            </a:extLst>
          </p:cNvPr>
          <p:cNvPicPr>
            <a:picLocks noChangeAspect="1"/>
          </p:cNvPicPr>
          <p:nvPr/>
        </p:nvPicPr>
        <p:blipFill>
          <a:blip r:embed="rId2" cstate="print"/>
          <a:stretch>
            <a:fillRect/>
          </a:stretch>
        </p:blipFill>
        <p:spPr>
          <a:xfrm>
            <a:off x="2272625" y="2372142"/>
            <a:ext cx="7562278" cy="3631093"/>
          </a:xfrm>
          <a:prstGeom prst="rect">
            <a:avLst/>
          </a:prstGeom>
        </p:spPr>
      </p:pic>
    </p:spTree>
    <p:extLst>
      <p:ext uri="{BB962C8B-B14F-4D97-AF65-F5344CB8AC3E}">
        <p14:creationId xmlns:p14="http://schemas.microsoft.com/office/powerpoint/2010/main" xmlns="" val="3008687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2E22A86-B60F-472C-9212-9409A3C32598}"/>
              </a:ext>
            </a:extLst>
          </p:cNvPr>
          <p:cNvSpPr>
            <a:spLocks noGrp="1"/>
          </p:cNvSpPr>
          <p:nvPr>
            <p:ph type="title"/>
          </p:nvPr>
        </p:nvSpPr>
        <p:spPr>
          <a:xfrm>
            <a:off x="838200" y="1213269"/>
            <a:ext cx="10515600" cy="1325563"/>
          </a:xfrm>
        </p:spPr>
        <p:txBody>
          <a:bodyPr/>
          <a:lstStyle/>
          <a:p>
            <a:pPr algn="ctr"/>
            <a:r>
              <a:rPr lang="es-MX" b="1" dirty="0">
                <a:latin typeface="+mn-lt"/>
              </a:rPr>
              <a:t>Ejemplo de tres inexactitudes científicas y tecnológicas en la prensa nacional</a:t>
            </a:r>
          </a:p>
        </p:txBody>
      </p:sp>
      <p:sp>
        <p:nvSpPr>
          <p:cNvPr id="3" name="Marcador de contenido 2">
            <a:extLst>
              <a:ext uri="{FF2B5EF4-FFF2-40B4-BE49-F238E27FC236}">
                <a16:creationId xmlns:a16="http://schemas.microsoft.com/office/drawing/2014/main" xmlns="" id="{F81C2276-0706-4FAB-9B92-B333B5CD90A3}"/>
              </a:ext>
            </a:extLst>
          </p:cNvPr>
          <p:cNvSpPr>
            <a:spLocks noGrp="1"/>
          </p:cNvSpPr>
          <p:nvPr>
            <p:ph idx="1"/>
          </p:nvPr>
        </p:nvSpPr>
        <p:spPr>
          <a:xfrm>
            <a:off x="838200" y="3349605"/>
            <a:ext cx="10515600" cy="2719871"/>
          </a:xfrm>
        </p:spPr>
        <p:txBody>
          <a:bodyPr/>
          <a:lstStyle/>
          <a:p>
            <a:pPr marL="514350" indent="-514350" algn="just">
              <a:buAutoNum type="arabicParenR"/>
            </a:pPr>
            <a:r>
              <a:rPr lang="es-MX" dirty="0"/>
              <a:t>“EL hidrógeno es un hidrocarburo …”, </a:t>
            </a:r>
            <a:r>
              <a:rPr lang="es-MX" i="1" dirty="0"/>
              <a:t>La Nación</a:t>
            </a:r>
            <a:r>
              <a:rPr lang="es-MX" dirty="0"/>
              <a:t>, 6 de marzo, 2015.</a:t>
            </a:r>
          </a:p>
          <a:p>
            <a:pPr marL="514350" indent="-514350" algn="just">
              <a:buAutoNum type="arabicParenR"/>
            </a:pPr>
            <a:r>
              <a:rPr lang="es-MX" dirty="0"/>
              <a:t>“El hidrógeno es un derivado de petróleo…”, </a:t>
            </a:r>
            <a:r>
              <a:rPr lang="es-MX" i="1" dirty="0"/>
              <a:t>La Nación</a:t>
            </a:r>
            <a:r>
              <a:rPr lang="es-MX" dirty="0"/>
              <a:t>, 5 de junio, 2018.</a:t>
            </a:r>
          </a:p>
          <a:p>
            <a:pPr marL="514350" indent="-514350" algn="just">
              <a:buAutoNum type="arabicParenR"/>
            </a:pPr>
            <a:r>
              <a:rPr lang="es-MX" dirty="0"/>
              <a:t>“Eso es instantáneo: usted mete agua, mete electricidad y por el otro lado salen hidrógeno y oxígeno ...” </a:t>
            </a:r>
            <a:r>
              <a:rPr lang="es-MX" i="1" dirty="0"/>
              <a:t>La Nación</a:t>
            </a:r>
            <a:r>
              <a:rPr lang="es-MX" dirty="0"/>
              <a:t>, 5 de junio, 2018.</a:t>
            </a:r>
          </a:p>
          <a:p>
            <a:pPr marL="0" indent="0" algn="just">
              <a:buNone/>
            </a:pPr>
            <a:endParaRPr lang="es-MX" dirty="0"/>
          </a:p>
        </p:txBody>
      </p:sp>
    </p:spTree>
    <p:extLst>
      <p:ext uri="{BB962C8B-B14F-4D97-AF65-F5344CB8AC3E}">
        <p14:creationId xmlns:p14="http://schemas.microsoft.com/office/powerpoint/2010/main" xmlns="" val="2912562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ítulo 1"/>
          <p:cNvSpPr>
            <a:spLocks noGrp="1"/>
          </p:cNvSpPr>
          <p:nvPr>
            <p:ph type="title"/>
          </p:nvPr>
        </p:nvSpPr>
        <p:spPr/>
        <p:txBody>
          <a:bodyPr/>
          <a:lstStyle/>
          <a:p>
            <a:pPr algn="ctr"/>
            <a:r>
              <a:rPr lang="es-MX" b="1" dirty="0">
                <a:latin typeface="+mn-lt"/>
              </a:rPr>
              <a:t>Visión popular simplista de la ciencia y la tecnología</a:t>
            </a:r>
          </a:p>
        </p:txBody>
      </p:sp>
      <p:pic>
        <p:nvPicPr>
          <p:cNvPr id="26626" name="Picture 2" descr="Related image"/>
          <p:cNvPicPr>
            <a:picLocks noGrp="1" noChangeAspect="1" noChangeArrowheads="1"/>
          </p:cNvPicPr>
          <p:nvPr>
            <p:ph idx="1"/>
          </p:nvPr>
        </p:nvPicPr>
        <p:blipFill>
          <a:blip r:embed="rId2" cstate="print"/>
          <a:srcRect/>
          <a:stretch>
            <a:fillRect/>
          </a:stretch>
        </p:blipFill>
        <p:spPr>
          <a:xfrm>
            <a:off x="6019800" y="2644775"/>
            <a:ext cx="3794125" cy="2830513"/>
          </a:xfrm>
        </p:spPr>
      </p:pic>
      <p:pic>
        <p:nvPicPr>
          <p:cNvPr id="26627" name="Picture 4" descr="Image result for ciro peraloca imagenes"/>
          <p:cNvPicPr>
            <a:picLocks noChangeAspect="1" noChangeArrowheads="1"/>
          </p:cNvPicPr>
          <p:nvPr/>
        </p:nvPicPr>
        <p:blipFill>
          <a:blip r:embed="rId3" cstate="print"/>
          <a:srcRect/>
          <a:stretch>
            <a:fillRect/>
          </a:stretch>
        </p:blipFill>
        <p:spPr bwMode="auto">
          <a:xfrm>
            <a:off x="2335213" y="1874838"/>
            <a:ext cx="2190750" cy="2828925"/>
          </a:xfrm>
          <a:prstGeom prst="rect">
            <a:avLst/>
          </a:prstGeom>
          <a:noFill/>
          <a:ln w="9525">
            <a:noFill/>
            <a:miter lim="800000"/>
            <a:headEnd/>
            <a:tailEnd/>
          </a:ln>
        </p:spPr>
      </p:pic>
      <p:sp>
        <p:nvSpPr>
          <p:cNvPr id="26628" name="CuadroTexto 3"/>
          <p:cNvSpPr txBox="1">
            <a:spLocks noChangeArrowheads="1"/>
          </p:cNvSpPr>
          <p:nvPr/>
        </p:nvSpPr>
        <p:spPr bwMode="auto">
          <a:xfrm>
            <a:off x="838200" y="5865813"/>
            <a:ext cx="10993438" cy="830997"/>
          </a:xfrm>
          <a:prstGeom prst="rect">
            <a:avLst/>
          </a:prstGeom>
          <a:noFill/>
          <a:ln w="9525">
            <a:noFill/>
            <a:miter lim="800000"/>
            <a:headEnd/>
            <a:tailEnd/>
          </a:ln>
        </p:spPr>
        <p:txBody>
          <a:bodyPr>
            <a:spAutoFit/>
          </a:bodyPr>
          <a:lstStyle/>
          <a:p>
            <a:r>
              <a:rPr lang="es-MX" sz="2400" b="1" dirty="0">
                <a:latin typeface="Calibri" pitchFamily="34" charset="0"/>
              </a:rPr>
              <a:t>Peligro de ese “producto” de socialización es que la </a:t>
            </a:r>
            <a:r>
              <a:rPr lang="es-MX" sz="2400" b="1" i="1" dirty="0">
                <a:latin typeface="Calibri" pitchFamily="34" charset="0"/>
              </a:rPr>
              <a:t>opinión pública</a:t>
            </a:r>
            <a:r>
              <a:rPr lang="es-MX" sz="2400" b="1" dirty="0">
                <a:latin typeface="Calibri" pitchFamily="34" charset="0"/>
              </a:rPr>
              <a:t> podría ser la opinión de grupos con el poder para difundirla.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p:cNvPr>
          <p:cNvSpPr>
            <a:spLocks noGrp="1"/>
          </p:cNvSpPr>
          <p:nvPr>
            <p:ph type="ctrTitle"/>
          </p:nvPr>
        </p:nvSpPr>
        <p:spPr>
          <a:xfrm>
            <a:off x="1524000" y="106363"/>
            <a:ext cx="9144000" cy="900112"/>
          </a:xfrm>
        </p:spPr>
        <p:txBody>
          <a:bodyPr rtlCol="0">
            <a:normAutofit fontScale="90000"/>
          </a:bodyPr>
          <a:lstStyle/>
          <a:p>
            <a:pPr fontAlgn="auto">
              <a:spcAft>
                <a:spcPts val="0"/>
              </a:spcAft>
              <a:defRPr/>
            </a:pPr>
            <a:r>
              <a:rPr lang="es-MX" b="1" dirty="0"/>
              <a:t>Objetivos de la presentación</a:t>
            </a:r>
          </a:p>
        </p:txBody>
      </p:sp>
      <p:sp>
        <p:nvSpPr>
          <p:cNvPr id="3" name="Subtítulo 2">
            <a:extLst/>
          </p:cNvPr>
          <p:cNvSpPr>
            <a:spLocks noGrp="1"/>
          </p:cNvSpPr>
          <p:nvPr>
            <p:ph type="subTitle" idx="1"/>
          </p:nvPr>
        </p:nvSpPr>
        <p:spPr>
          <a:xfrm>
            <a:off x="1524000" y="1431925"/>
            <a:ext cx="9144000" cy="5100638"/>
          </a:xfrm>
        </p:spPr>
        <p:txBody>
          <a:bodyPr>
            <a:normAutofit/>
          </a:bodyPr>
          <a:lstStyle/>
          <a:p>
            <a:pPr algn="just">
              <a:lnSpc>
                <a:spcPct val="80000"/>
              </a:lnSpc>
            </a:pPr>
            <a:r>
              <a:rPr lang="es-MX" sz="3600" b="1" dirty="0"/>
              <a:t>1) Eliminar la falsa creencia que la producción de hidrógeno por electrólisis de agua es un proceso sin mayor complejidad tecnológica, ni económica.</a:t>
            </a:r>
          </a:p>
          <a:p>
            <a:pPr algn="just">
              <a:lnSpc>
                <a:spcPct val="80000"/>
              </a:lnSpc>
            </a:pPr>
            <a:endParaRPr lang="es-MX" sz="3600" b="1" dirty="0"/>
          </a:p>
          <a:p>
            <a:pPr algn="just">
              <a:lnSpc>
                <a:spcPct val="80000"/>
              </a:lnSpc>
            </a:pPr>
            <a:r>
              <a:rPr lang="es-MX" sz="3600" b="1" dirty="0"/>
              <a:t>2) Ofrecer insumos conceptuales para que los cuerpos Ejecutivo y Legislativo tomen decisiones políticas basadas en argumentos científicos y tecnológicos.</a:t>
            </a:r>
            <a:endParaRPr lang="es-MX"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xfrm>
            <a:off x="838200" y="365126"/>
            <a:ext cx="10515600" cy="579228"/>
          </a:xfrm>
        </p:spPr>
        <p:txBody>
          <a:bodyPr/>
          <a:lstStyle/>
          <a:p>
            <a:pPr algn="ctr"/>
            <a:r>
              <a:rPr lang="en-GB" sz="3800" b="1" dirty="0" err="1">
                <a:latin typeface="+mn-lt"/>
              </a:rPr>
              <a:t>Usos</a:t>
            </a:r>
            <a:r>
              <a:rPr lang="en-GB" sz="3800" b="1" dirty="0">
                <a:latin typeface="+mn-lt"/>
              </a:rPr>
              <a:t> del H</a:t>
            </a:r>
            <a:r>
              <a:rPr lang="en-GB" sz="3800" b="1" baseline="-25000" dirty="0">
                <a:latin typeface="+mn-lt"/>
              </a:rPr>
              <a:t>2</a:t>
            </a:r>
            <a:r>
              <a:rPr lang="en-GB" sz="3800" b="1" dirty="0">
                <a:latin typeface="+mn-lt"/>
              </a:rPr>
              <a:t> para </a:t>
            </a:r>
            <a:r>
              <a:rPr lang="en-GB" sz="3800" b="1" dirty="0" err="1">
                <a:latin typeface="+mn-lt"/>
              </a:rPr>
              <a:t>transporte</a:t>
            </a:r>
            <a:endParaRPr lang="en-GB" sz="3800" b="1" baseline="-25000" dirty="0">
              <a:latin typeface="+mn-lt"/>
            </a:endParaRPr>
          </a:p>
        </p:txBody>
      </p:sp>
      <p:sp>
        <p:nvSpPr>
          <p:cNvPr id="41987" name="Rectangle 3"/>
          <p:cNvSpPr>
            <a:spLocks noGrp="1"/>
          </p:cNvSpPr>
          <p:nvPr>
            <p:ph type="body" idx="1"/>
          </p:nvPr>
        </p:nvSpPr>
        <p:spPr>
          <a:xfrm>
            <a:off x="510210" y="1161094"/>
            <a:ext cx="11098694" cy="5437796"/>
          </a:xfrm>
        </p:spPr>
        <p:txBody>
          <a:bodyPr/>
          <a:lstStyle/>
          <a:p>
            <a:pPr algn="just"/>
            <a:r>
              <a:rPr lang="en-GB" b="1" dirty="0"/>
              <a:t>H</a:t>
            </a:r>
            <a:r>
              <a:rPr lang="en-GB" b="1" baseline="-25000" dirty="0"/>
              <a:t>2</a:t>
            </a:r>
            <a:r>
              <a:rPr lang="en-GB" b="1" dirty="0"/>
              <a:t> </a:t>
            </a:r>
            <a:r>
              <a:rPr lang="en-GB" b="1" dirty="0" err="1"/>
              <a:t>gaseoso</a:t>
            </a:r>
            <a:r>
              <a:rPr lang="en-GB" b="1" dirty="0"/>
              <a:t> para </a:t>
            </a:r>
            <a:r>
              <a:rPr lang="en-GB" b="1" dirty="0" err="1"/>
              <a:t>vehículos</a:t>
            </a:r>
            <a:r>
              <a:rPr lang="en-GB" b="1" dirty="0"/>
              <a:t> de </a:t>
            </a:r>
            <a:r>
              <a:rPr lang="en-GB" b="1" dirty="0" err="1"/>
              <a:t>celdas</a:t>
            </a:r>
            <a:r>
              <a:rPr lang="en-GB" b="1" dirty="0"/>
              <a:t> de </a:t>
            </a:r>
            <a:r>
              <a:rPr lang="en-GB" b="1" dirty="0" err="1"/>
              <a:t>hidrógeno</a:t>
            </a:r>
            <a:r>
              <a:rPr lang="en-GB" b="1" dirty="0"/>
              <a:t>. </a:t>
            </a:r>
            <a:r>
              <a:rPr lang="en-GB" sz="2600" dirty="0"/>
              <a:t>(Van </a:t>
            </a:r>
            <a:r>
              <a:rPr lang="en-GB" sz="2600" dirty="0" err="1"/>
              <a:t>Hool</a:t>
            </a:r>
            <a:r>
              <a:rPr lang="en-GB" sz="2600" dirty="0"/>
              <a:t>/US Hybrid Corp., Hyundai, Honda, Toyota, </a:t>
            </a:r>
            <a:r>
              <a:rPr lang="en-GB" sz="2600" dirty="0" err="1"/>
              <a:t>otros</a:t>
            </a:r>
            <a:r>
              <a:rPr lang="en-GB" sz="2600" dirty="0"/>
              <a:t>).</a:t>
            </a:r>
          </a:p>
          <a:p>
            <a:endParaRPr lang="en-GB" dirty="0"/>
          </a:p>
          <a:p>
            <a:pPr marL="0" indent="0">
              <a:buNone/>
            </a:pPr>
            <a:endParaRPr lang="en-GB" dirty="0"/>
          </a:p>
          <a:p>
            <a:pPr>
              <a:buFont typeface="Arial" charset="0"/>
              <a:buNone/>
            </a:pPr>
            <a:endParaRPr lang="en-GB" dirty="0"/>
          </a:p>
          <a:p>
            <a:endParaRPr lang="en-GB" b="1" dirty="0"/>
          </a:p>
          <a:p>
            <a:r>
              <a:rPr lang="en-GB" b="1" dirty="0"/>
              <a:t>H</a:t>
            </a:r>
            <a:r>
              <a:rPr lang="en-GB" b="1" baseline="-25000" dirty="0"/>
              <a:t>2</a:t>
            </a:r>
            <a:r>
              <a:rPr lang="en-GB" b="1" dirty="0"/>
              <a:t> </a:t>
            </a:r>
            <a:r>
              <a:rPr lang="en-GB" b="1" dirty="0" err="1"/>
              <a:t>gaseoso</a:t>
            </a:r>
            <a:r>
              <a:rPr lang="en-GB" b="1" dirty="0"/>
              <a:t> para </a:t>
            </a:r>
            <a:r>
              <a:rPr lang="en-GB" b="1" dirty="0" err="1"/>
              <a:t>síntesis</a:t>
            </a:r>
            <a:r>
              <a:rPr lang="en-GB" b="1" dirty="0"/>
              <a:t> de un </a:t>
            </a:r>
            <a:r>
              <a:rPr lang="en-GB" b="1" dirty="0" err="1"/>
              <a:t>biocombustible</a:t>
            </a:r>
            <a:r>
              <a:rPr lang="en-GB" b="1" dirty="0"/>
              <a:t> similar al dísel. </a:t>
            </a:r>
            <a:r>
              <a:rPr lang="en-GB" sz="2600" dirty="0"/>
              <a:t>(Petrobras, Eni/Honeywell UOP, Neste Oy, Nippon Oil, </a:t>
            </a:r>
            <a:r>
              <a:rPr lang="en-GB" sz="2600" dirty="0" err="1"/>
              <a:t>otros</a:t>
            </a:r>
            <a:r>
              <a:rPr lang="en-GB" sz="2600" dirty="0"/>
              <a:t>).</a:t>
            </a:r>
          </a:p>
        </p:txBody>
      </p:sp>
      <p:sp>
        <p:nvSpPr>
          <p:cNvPr id="41989" name="AutoShape 5" descr="uop-eni-ecofining-process-diagram1"/>
          <p:cNvSpPr>
            <a:spLocks noChangeAspect="1" noChangeArrowheads="1"/>
          </p:cNvSpPr>
          <p:nvPr/>
        </p:nvSpPr>
        <p:spPr bwMode="auto">
          <a:xfrm>
            <a:off x="5943600" y="3276600"/>
            <a:ext cx="304800" cy="304800"/>
          </a:xfrm>
          <a:prstGeom prst="rect">
            <a:avLst/>
          </a:prstGeom>
          <a:noFill/>
        </p:spPr>
        <p:txBody>
          <a:bodyPr/>
          <a:lstStyle/>
          <a:p>
            <a:endParaRPr lang="es-CR"/>
          </a:p>
        </p:txBody>
      </p:sp>
      <p:sp>
        <p:nvSpPr>
          <p:cNvPr id="41991" name="AutoShape 7" descr="Resultado de imagen para green diesel fuel"/>
          <p:cNvSpPr>
            <a:spLocks noChangeAspect="1" noChangeArrowheads="1"/>
          </p:cNvSpPr>
          <p:nvPr/>
        </p:nvSpPr>
        <p:spPr bwMode="auto">
          <a:xfrm>
            <a:off x="5943600" y="3276600"/>
            <a:ext cx="304800" cy="304800"/>
          </a:xfrm>
          <a:prstGeom prst="rect">
            <a:avLst/>
          </a:prstGeom>
          <a:noFill/>
        </p:spPr>
        <p:txBody>
          <a:bodyPr/>
          <a:lstStyle/>
          <a:p>
            <a:endParaRPr lang="es-CR"/>
          </a:p>
        </p:txBody>
      </p:sp>
      <p:sp>
        <p:nvSpPr>
          <p:cNvPr id="2" name="AutoShape 2" descr="Image result for hydrogen fuel cells">
            <a:extLst>
              <a:ext uri="{FF2B5EF4-FFF2-40B4-BE49-F238E27FC236}">
                <a16:creationId xmlns:a16="http://schemas.microsoft.com/office/drawing/2014/main" xmlns="" id="{4C3D81A4-5DDC-41B6-8320-74FCA2104C6B}"/>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3" name="AutoShape 4" descr="Image result for hydrogen fuel cells">
            <a:extLst>
              <a:ext uri="{FF2B5EF4-FFF2-40B4-BE49-F238E27FC236}">
                <a16:creationId xmlns:a16="http://schemas.microsoft.com/office/drawing/2014/main" xmlns="" id="{6B0FB93F-5792-4F17-AEE6-1F15B598CB6F}"/>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1032" name="Picture 8" descr="https://upload.wikimedia.org/wikipedia/commons/thumb/9/90/Solid_oxide_fuel_cell_protonic.svg/508px-Solid_oxide_fuel_cell_protonic.svg.png">
            <a:extLst>
              <a:ext uri="{FF2B5EF4-FFF2-40B4-BE49-F238E27FC236}">
                <a16:creationId xmlns:a16="http://schemas.microsoft.com/office/drawing/2014/main" xmlns="" id="{3482A1EE-1574-41CC-B6A1-B6EBD63ED6E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85256" y="2024116"/>
            <a:ext cx="1839602" cy="204925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AutoShape 10" descr="uop-eni-ecofining-process-diagram1">
            <a:extLst>
              <a:ext uri="{FF2B5EF4-FFF2-40B4-BE49-F238E27FC236}">
                <a16:creationId xmlns:a16="http://schemas.microsoft.com/office/drawing/2014/main" xmlns="" id="{4FC31E5F-5573-4E14-8C72-D4427B329027}"/>
              </a:ext>
            </a:extLst>
          </p:cNvPr>
          <p:cNvSpPr>
            <a:spLocks noChangeAspect="1" noChangeArrowheads="1"/>
          </p:cNvSpPr>
          <p:nvPr/>
        </p:nvSpPr>
        <p:spPr bwMode="auto">
          <a:xfrm>
            <a:off x="6400800" y="3733800"/>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6" name="Imagen 5">
            <a:extLst>
              <a:ext uri="{FF2B5EF4-FFF2-40B4-BE49-F238E27FC236}">
                <a16:creationId xmlns:a16="http://schemas.microsoft.com/office/drawing/2014/main" xmlns="" id="{9F5901D5-79D4-4548-B119-1A518136D499}"/>
              </a:ext>
            </a:extLst>
          </p:cNvPr>
          <p:cNvPicPr>
            <a:picLocks noChangeAspect="1"/>
          </p:cNvPicPr>
          <p:nvPr/>
        </p:nvPicPr>
        <p:blipFill>
          <a:blip r:embed="rId3" cstate="print"/>
          <a:stretch>
            <a:fillRect/>
          </a:stretch>
        </p:blipFill>
        <p:spPr>
          <a:xfrm>
            <a:off x="3823322" y="4969565"/>
            <a:ext cx="3179120" cy="152648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p:cNvPr>
          <p:cNvSpPr>
            <a:spLocks noGrp="1"/>
          </p:cNvSpPr>
          <p:nvPr>
            <p:ph type="title"/>
          </p:nvPr>
        </p:nvSpPr>
        <p:spPr>
          <a:xfrm>
            <a:off x="838200" y="334963"/>
            <a:ext cx="10515600" cy="6078537"/>
          </a:xfrm>
        </p:spPr>
        <p:txBody>
          <a:bodyPr rtlCol="0">
            <a:normAutofit fontScale="90000"/>
          </a:bodyPr>
          <a:lstStyle/>
          <a:p>
            <a:pPr algn="ctr" fontAlgn="auto">
              <a:spcAft>
                <a:spcPts val="0"/>
              </a:spcAft>
              <a:defRPr/>
            </a:pPr>
            <a:r>
              <a:rPr lang="es-MX" sz="5000" b="1" dirty="0">
                <a:latin typeface="+mn-lt"/>
              </a:rPr>
              <a:t>Aclaración</a:t>
            </a:r>
            <a:r>
              <a:rPr lang="es-MX" sz="5000" b="1" dirty="0"/>
              <a:t/>
            </a:r>
            <a:br>
              <a:rPr lang="es-MX" sz="5000" b="1" dirty="0"/>
            </a:br>
            <a:r>
              <a:rPr lang="es-MX" b="1" dirty="0"/>
              <a:t/>
            </a:r>
            <a:br>
              <a:rPr lang="es-MX" b="1" dirty="0"/>
            </a:br>
            <a:r>
              <a:rPr lang="es-MX" b="1" dirty="0">
                <a:latin typeface="+mn-lt"/>
              </a:rPr>
              <a:t>El hidrógeno (H</a:t>
            </a:r>
            <a:r>
              <a:rPr lang="es-MX" b="1" baseline="-25000" dirty="0">
                <a:latin typeface="+mn-lt"/>
              </a:rPr>
              <a:t>2</a:t>
            </a:r>
            <a:r>
              <a:rPr lang="es-MX" b="1" dirty="0">
                <a:latin typeface="+mn-lt"/>
              </a:rPr>
              <a:t>) no es un combustible, ni fuente de energía.</a:t>
            </a:r>
            <a:br>
              <a:rPr lang="es-MX" b="1" dirty="0">
                <a:latin typeface="+mn-lt"/>
              </a:rPr>
            </a:br>
            <a:r>
              <a:rPr lang="es-MX" b="1" dirty="0">
                <a:latin typeface="+mn-lt"/>
              </a:rPr>
              <a:t/>
            </a:r>
            <a:br>
              <a:rPr lang="es-MX" b="1" dirty="0">
                <a:latin typeface="+mn-lt"/>
              </a:rPr>
            </a:br>
            <a:r>
              <a:rPr lang="es-MX" b="1" dirty="0">
                <a:latin typeface="+mn-lt"/>
              </a:rPr>
              <a:t>El H</a:t>
            </a:r>
            <a:r>
              <a:rPr lang="es-MX" b="1" baseline="-25000" dirty="0">
                <a:latin typeface="+mn-lt"/>
              </a:rPr>
              <a:t>2</a:t>
            </a:r>
            <a:r>
              <a:rPr lang="es-MX" b="1" dirty="0">
                <a:latin typeface="+mn-lt"/>
              </a:rPr>
              <a:t> es un </a:t>
            </a:r>
            <a:r>
              <a:rPr lang="es-MX" b="1" i="1" dirty="0">
                <a:latin typeface="+mn-lt"/>
              </a:rPr>
              <a:t>vector energético</a:t>
            </a:r>
            <a:r>
              <a:rPr lang="es-MX" b="1" dirty="0">
                <a:latin typeface="+mn-lt"/>
              </a:rPr>
              <a:t>, es decir, un material que acarrea la energía usada en su producción, para luego ser </a:t>
            </a:r>
            <a:r>
              <a:rPr lang="es-MX" b="1" u="sng" dirty="0">
                <a:latin typeface="+mn-lt"/>
              </a:rPr>
              <a:t>parcialmente</a:t>
            </a:r>
            <a:r>
              <a:rPr lang="es-MX" b="1" dirty="0">
                <a:latin typeface="+mn-lt"/>
              </a:rPr>
              <a:t> reconvertida en una forma útil como por ejemplo electricidad.</a:t>
            </a:r>
            <a:r>
              <a:rPr lang="es-MX" dirty="0">
                <a:latin typeface="+mn-lt"/>
              </a:rPr>
              <a:t/>
            </a:r>
            <a:br>
              <a:rPr lang="es-MX" dirty="0">
                <a:latin typeface="+mn-lt"/>
              </a:rPr>
            </a:br>
            <a:endParaRPr lang="es-MX"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p:cNvPr>
          <p:cNvSpPr>
            <a:spLocks noGrp="1"/>
          </p:cNvSpPr>
          <p:nvPr>
            <p:ph type="title"/>
          </p:nvPr>
        </p:nvSpPr>
        <p:spPr>
          <a:xfrm>
            <a:off x="838200" y="165100"/>
            <a:ext cx="10515600" cy="1027113"/>
          </a:xfrm>
        </p:spPr>
        <p:txBody>
          <a:bodyPr rtlCol="0">
            <a:normAutofit fontScale="90000"/>
          </a:bodyPr>
          <a:lstStyle/>
          <a:p>
            <a:pPr algn="ctr" fontAlgn="auto">
              <a:spcAft>
                <a:spcPts val="0"/>
              </a:spcAft>
              <a:defRPr/>
            </a:pPr>
            <a:r>
              <a:rPr lang="es-MX" b="1" dirty="0">
                <a:latin typeface="+mn-lt"/>
              </a:rPr>
              <a:t>Hidrógeno obtenido en países industrializados a partir de materiales fósiles (1)</a:t>
            </a:r>
          </a:p>
        </p:txBody>
      </p:sp>
      <p:sp>
        <p:nvSpPr>
          <p:cNvPr id="3" name="Marcador de contenido 2">
            <a:extLst/>
          </p:cNvPr>
          <p:cNvSpPr>
            <a:spLocks noGrp="1"/>
          </p:cNvSpPr>
          <p:nvPr>
            <p:ph idx="1"/>
          </p:nvPr>
        </p:nvSpPr>
        <p:spPr>
          <a:xfrm>
            <a:off x="463550" y="1403350"/>
            <a:ext cx="11344275" cy="5089525"/>
          </a:xfrm>
        </p:spPr>
        <p:txBody>
          <a:bodyPr>
            <a:normAutofit/>
          </a:bodyPr>
          <a:lstStyle/>
          <a:p>
            <a:r>
              <a:rPr lang="es-MX" b="1" dirty="0"/>
              <a:t>Síntesis de </a:t>
            </a:r>
            <a:r>
              <a:rPr lang="es-MX" b="1" i="1" dirty="0" err="1"/>
              <a:t>syngas</a:t>
            </a:r>
            <a:endParaRPr lang="es-MX" b="1" dirty="0"/>
          </a:p>
          <a:p>
            <a:pPr algn="ctr">
              <a:buFont typeface="Arial" charset="0"/>
              <a:buNone/>
            </a:pPr>
            <a:r>
              <a:rPr lang="es-MX" dirty="0"/>
              <a:t>Carbón mineral</a:t>
            </a:r>
            <a:r>
              <a:rPr lang="es-MX" baseline="-25000" dirty="0"/>
              <a:t>(s)</a:t>
            </a:r>
            <a:r>
              <a:rPr lang="es-MX" dirty="0"/>
              <a:t> + H</a:t>
            </a:r>
            <a:r>
              <a:rPr lang="es-MX" baseline="-25000" dirty="0"/>
              <a:t>2</a:t>
            </a:r>
            <a:r>
              <a:rPr lang="es-MX" dirty="0"/>
              <a:t>O</a:t>
            </a:r>
            <a:r>
              <a:rPr lang="es-MX" baseline="-25000" dirty="0"/>
              <a:t>(</a:t>
            </a:r>
            <a:r>
              <a:rPr lang="es-MX" i="1" baseline="-25000" dirty="0"/>
              <a:t>g</a:t>
            </a:r>
            <a:r>
              <a:rPr lang="es-MX" baseline="-25000" dirty="0"/>
              <a:t>)</a:t>
            </a:r>
            <a:r>
              <a:rPr lang="es-MX" dirty="0"/>
              <a:t> </a:t>
            </a:r>
            <a:r>
              <a:rPr lang="es-MX" dirty="0">
                <a:sym typeface="Symbol" pitchFamily="18" charset="2"/>
              </a:rPr>
              <a:t> Monóxido de carbono</a:t>
            </a:r>
            <a:r>
              <a:rPr lang="es-MX" baseline="-25000" dirty="0">
                <a:sym typeface="Symbol" pitchFamily="18" charset="2"/>
              </a:rPr>
              <a:t>(</a:t>
            </a:r>
            <a:r>
              <a:rPr lang="es-MX" i="1" baseline="-25000" dirty="0">
                <a:sym typeface="Symbol" pitchFamily="18" charset="2"/>
              </a:rPr>
              <a:t>g</a:t>
            </a:r>
            <a:r>
              <a:rPr lang="es-MX" baseline="-25000" dirty="0">
                <a:sym typeface="Symbol" pitchFamily="18" charset="2"/>
              </a:rPr>
              <a:t>)</a:t>
            </a:r>
            <a:r>
              <a:rPr lang="es-MX" dirty="0">
                <a:sym typeface="Symbol" pitchFamily="18" charset="2"/>
              </a:rPr>
              <a:t> + H</a:t>
            </a:r>
            <a:r>
              <a:rPr lang="es-MX" baseline="-25000" dirty="0">
                <a:sym typeface="Symbol" pitchFamily="18" charset="2"/>
              </a:rPr>
              <a:t>2(</a:t>
            </a:r>
            <a:r>
              <a:rPr lang="es-MX" i="1" baseline="-25000" dirty="0">
                <a:sym typeface="Symbol" pitchFamily="18" charset="2"/>
              </a:rPr>
              <a:t>g</a:t>
            </a:r>
            <a:r>
              <a:rPr lang="es-MX" baseline="-25000" dirty="0">
                <a:sym typeface="Symbol" pitchFamily="18" charset="2"/>
              </a:rPr>
              <a:t>)</a:t>
            </a:r>
          </a:p>
          <a:p>
            <a:pPr>
              <a:buFont typeface="Arial" charset="0"/>
              <a:buNone/>
            </a:pPr>
            <a:endParaRPr lang="es-MX" dirty="0">
              <a:sym typeface="Symbol" pitchFamily="18" charset="2"/>
            </a:endParaRPr>
          </a:p>
          <a:p>
            <a:pPr>
              <a:buFont typeface="Arial" charset="0"/>
              <a:buNone/>
            </a:pPr>
            <a:r>
              <a:rPr lang="es-MX" sz="2600" dirty="0"/>
              <a:t>Energía mínima requerida a 25 °C y 1 atmósfera de presión = </a:t>
            </a:r>
            <a:r>
              <a:rPr lang="es-MX" sz="2600" b="1" dirty="0"/>
              <a:t>18,2 kWh/kg de H</a:t>
            </a:r>
            <a:r>
              <a:rPr lang="es-MX" sz="2600" b="1" baseline="-25000" dirty="0"/>
              <a:t>2</a:t>
            </a:r>
          </a:p>
          <a:p>
            <a:endParaRPr lang="es-MX" b="1" dirty="0"/>
          </a:p>
          <a:p>
            <a:r>
              <a:rPr lang="es-MX" b="1" dirty="0" err="1"/>
              <a:t>Hidrorreformado</a:t>
            </a:r>
            <a:r>
              <a:rPr lang="es-MX" b="1" dirty="0"/>
              <a:t> del metano (básicamente gas natural)</a:t>
            </a:r>
          </a:p>
          <a:p>
            <a:pPr algn="ctr">
              <a:buFont typeface="Arial" charset="0"/>
              <a:buNone/>
            </a:pPr>
            <a:r>
              <a:rPr lang="es-MX" dirty="0"/>
              <a:t>Metano</a:t>
            </a:r>
            <a:r>
              <a:rPr lang="es-MX" baseline="-25000" dirty="0"/>
              <a:t>(</a:t>
            </a:r>
            <a:r>
              <a:rPr lang="es-MX" i="1" baseline="-25000" dirty="0"/>
              <a:t>g</a:t>
            </a:r>
            <a:r>
              <a:rPr lang="es-MX" baseline="-25000" dirty="0"/>
              <a:t>)</a:t>
            </a:r>
            <a:r>
              <a:rPr lang="es-MX" dirty="0"/>
              <a:t> + 2 H</a:t>
            </a:r>
            <a:r>
              <a:rPr lang="es-MX" baseline="-25000" dirty="0"/>
              <a:t>2</a:t>
            </a:r>
            <a:r>
              <a:rPr lang="es-MX" dirty="0"/>
              <a:t>O</a:t>
            </a:r>
            <a:r>
              <a:rPr lang="es-MX" baseline="-25000" dirty="0"/>
              <a:t>(</a:t>
            </a:r>
            <a:r>
              <a:rPr lang="es-MX" i="1" baseline="-25000" dirty="0"/>
              <a:t>g</a:t>
            </a:r>
            <a:r>
              <a:rPr lang="es-MX" baseline="-25000" dirty="0"/>
              <a:t>)</a:t>
            </a:r>
            <a:r>
              <a:rPr lang="es-MX" dirty="0"/>
              <a:t> </a:t>
            </a:r>
            <a:r>
              <a:rPr lang="es-MX" dirty="0">
                <a:sym typeface="Symbol" pitchFamily="18" charset="2"/>
              </a:rPr>
              <a:t> Dióxido de carbono</a:t>
            </a:r>
            <a:r>
              <a:rPr lang="es-MX" baseline="-25000" dirty="0">
                <a:sym typeface="Symbol" pitchFamily="18" charset="2"/>
              </a:rPr>
              <a:t>(</a:t>
            </a:r>
            <a:r>
              <a:rPr lang="es-MX" i="1" baseline="-25000" dirty="0">
                <a:sym typeface="Symbol" pitchFamily="18" charset="2"/>
              </a:rPr>
              <a:t>g</a:t>
            </a:r>
            <a:r>
              <a:rPr lang="es-MX" baseline="-25000" dirty="0">
                <a:sym typeface="Symbol" pitchFamily="18" charset="2"/>
              </a:rPr>
              <a:t>)</a:t>
            </a:r>
            <a:r>
              <a:rPr lang="es-MX" dirty="0">
                <a:sym typeface="Symbol" pitchFamily="18" charset="2"/>
              </a:rPr>
              <a:t> + 4 H</a:t>
            </a:r>
            <a:r>
              <a:rPr lang="es-MX" baseline="-25000" dirty="0">
                <a:sym typeface="Symbol" pitchFamily="18" charset="2"/>
              </a:rPr>
              <a:t>2(</a:t>
            </a:r>
            <a:r>
              <a:rPr lang="es-MX" i="1" baseline="-25000" dirty="0">
                <a:sym typeface="Symbol" pitchFamily="18" charset="2"/>
              </a:rPr>
              <a:t>g</a:t>
            </a:r>
            <a:r>
              <a:rPr lang="es-MX" baseline="-25000" dirty="0">
                <a:sym typeface="Symbol" pitchFamily="18" charset="2"/>
              </a:rPr>
              <a:t>)</a:t>
            </a:r>
            <a:endParaRPr lang="es-MX" dirty="0">
              <a:sym typeface="Symbol" pitchFamily="18" charset="2"/>
            </a:endParaRPr>
          </a:p>
          <a:p>
            <a:pPr>
              <a:buFont typeface="Arial" charset="0"/>
              <a:buNone/>
            </a:pPr>
            <a:endParaRPr lang="es-MX" dirty="0">
              <a:sym typeface="Symbol" pitchFamily="18" charset="2"/>
            </a:endParaRPr>
          </a:p>
          <a:p>
            <a:pPr>
              <a:buFont typeface="Arial" charset="0"/>
              <a:buNone/>
            </a:pPr>
            <a:r>
              <a:rPr lang="es-MX" sz="2600" dirty="0">
                <a:sym typeface="Symbol" pitchFamily="18" charset="2"/>
              </a:rPr>
              <a:t>Energía mínima requerida a 25 °C y 1 atmósfera de presión = </a:t>
            </a:r>
            <a:r>
              <a:rPr lang="es-MX" sz="2600" b="1" dirty="0">
                <a:sym typeface="Symbol" pitchFamily="18" charset="2"/>
              </a:rPr>
              <a:t>5,7 kWh/kg de H</a:t>
            </a:r>
            <a:r>
              <a:rPr lang="es-MX" sz="2600" b="1" baseline="-25000" dirty="0">
                <a:sym typeface="Symbol" pitchFamily="18" charset="2"/>
              </a:rPr>
              <a:t>2</a:t>
            </a:r>
            <a:endParaRPr lang="es-MX" sz="2600" dirty="0">
              <a:sym typeface="Symbol" pitchFamily="18" charset="2"/>
            </a:endParaRPr>
          </a:p>
          <a:p>
            <a:pPr algn="ctr">
              <a:buFont typeface="Arial" charset="0"/>
              <a:buNone/>
            </a:pPr>
            <a:r>
              <a:rPr lang="es-MX" sz="2600" b="1" dirty="0">
                <a:sym typeface="Symbol" pitchFamily="18" charset="2"/>
              </a:rPr>
              <a:t>(CO</a:t>
            </a:r>
            <a:r>
              <a:rPr lang="es-MX" sz="2600" b="1" baseline="-25000" dirty="0">
                <a:sym typeface="Symbol" pitchFamily="18" charset="2"/>
              </a:rPr>
              <a:t>2</a:t>
            </a:r>
            <a:r>
              <a:rPr lang="es-MX" sz="2600" b="1" dirty="0">
                <a:sym typeface="Symbol" pitchFamily="18" charset="2"/>
              </a:rPr>
              <a:t>)/(H</a:t>
            </a:r>
            <a:r>
              <a:rPr lang="es-MX" sz="2600" b="1" baseline="-25000" dirty="0">
                <a:sym typeface="Symbol" pitchFamily="18" charset="2"/>
              </a:rPr>
              <a:t>2</a:t>
            </a:r>
            <a:r>
              <a:rPr lang="es-MX" sz="2600" b="1" dirty="0">
                <a:sym typeface="Symbol" pitchFamily="18" charset="2"/>
              </a:rPr>
              <a:t>) = 5,5 kg CO</a:t>
            </a:r>
            <a:r>
              <a:rPr lang="es-MX" sz="2600" b="1" baseline="-25000" dirty="0">
                <a:sym typeface="Symbol" pitchFamily="18" charset="2"/>
              </a:rPr>
              <a:t>2</a:t>
            </a:r>
            <a:r>
              <a:rPr lang="es-MX" sz="2600" b="1" dirty="0">
                <a:sym typeface="Symbol" pitchFamily="18" charset="2"/>
              </a:rPr>
              <a:t>/kg H</a:t>
            </a:r>
            <a:r>
              <a:rPr lang="es-MX" sz="2600" b="1" baseline="-25000" dirty="0">
                <a:sym typeface="Symbol" pitchFamily="18" charset="2"/>
              </a:rPr>
              <a:t>2</a:t>
            </a:r>
            <a:endParaRPr lang="es-MX" sz="2600" b="1" dirty="0">
              <a:sym typeface="Symbol" pitchFamily="18" charset="2"/>
            </a:endParaRPr>
          </a:p>
          <a:p>
            <a:pPr>
              <a:buFont typeface="Arial" charset="0"/>
              <a:buNone/>
            </a:pPr>
            <a:endParaRPr lang="es-MX" dirty="0">
              <a:sym typeface="Symbol" pitchFamily="18" charset="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p:cNvPr>
          <p:cNvSpPr>
            <a:spLocks noGrp="1"/>
          </p:cNvSpPr>
          <p:nvPr>
            <p:ph type="title"/>
          </p:nvPr>
        </p:nvSpPr>
        <p:spPr>
          <a:xfrm>
            <a:off x="838200" y="365125"/>
            <a:ext cx="10515600" cy="1027113"/>
          </a:xfrm>
        </p:spPr>
        <p:txBody>
          <a:bodyPr rtlCol="0">
            <a:normAutofit fontScale="90000"/>
          </a:bodyPr>
          <a:lstStyle/>
          <a:p>
            <a:pPr algn="ctr" fontAlgn="auto">
              <a:spcAft>
                <a:spcPts val="0"/>
              </a:spcAft>
              <a:defRPr/>
            </a:pPr>
            <a:r>
              <a:rPr lang="es-MX" b="1" dirty="0">
                <a:latin typeface="+mn-lt"/>
              </a:rPr>
              <a:t>Hidrógeno obtenido en países industrializados a partir de materiales fósiles (2)</a:t>
            </a:r>
          </a:p>
        </p:txBody>
      </p:sp>
      <p:sp>
        <p:nvSpPr>
          <p:cNvPr id="3" name="Marcador de contenido 2">
            <a:extLst/>
          </p:cNvPr>
          <p:cNvSpPr>
            <a:spLocks noGrp="1"/>
          </p:cNvSpPr>
          <p:nvPr>
            <p:ph idx="1"/>
          </p:nvPr>
        </p:nvSpPr>
        <p:spPr>
          <a:xfrm>
            <a:off x="706438" y="1798638"/>
            <a:ext cx="10915650" cy="4667250"/>
          </a:xfrm>
        </p:spPr>
        <p:txBody>
          <a:bodyPr>
            <a:normAutofit lnSpcReduction="10000"/>
          </a:bodyPr>
          <a:lstStyle/>
          <a:p>
            <a:pPr marL="0" indent="0">
              <a:buFont typeface="Arial" charset="0"/>
              <a:buNone/>
            </a:pPr>
            <a:endParaRPr lang="es-MX" dirty="0">
              <a:sym typeface="Symbol" pitchFamily="18" charset="2"/>
            </a:endParaRPr>
          </a:p>
          <a:p>
            <a:r>
              <a:rPr lang="es-MX" sz="3200" b="1" dirty="0" err="1">
                <a:sym typeface="Symbol" pitchFamily="18" charset="2"/>
              </a:rPr>
              <a:t>Hidrorreformado</a:t>
            </a:r>
            <a:r>
              <a:rPr lang="es-MX" sz="3200" b="1" dirty="0">
                <a:sym typeface="Symbol" pitchFamily="18" charset="2"/>
              </a:rPr>
              <a:t> de gases del petróleo</a:t>
            </a:r>
          </a:p>
          <a:p>
            <a:pPr marL="0" indent="0">
              <a:buNone/>
            </a:pPr>
            <a:endParaRPr lang="es-MX" sz="3200" b="1" dirty="0">
              <a:sym typeface="Symbol" pitchFamily="18" charset="2"/>
            </a:endParaRPr>
          </a:p>
          <a:p>
            <a:pPr marL="0" indent="0" algn="ctr">
              <a:buFont typeface="Arial" charset="0"/>
              <a:buNone/>
            </a:pPr>
            <a:r>
              <a:rPr lang="es-MX" dirty="0">
                <a:sym typeface="Symbol" pitchFamily="18" charset="2"/>
              </a:rPr>
              <a:t>Gases livianos (C</a:t>
            </a:r>
            <a:r>
              <a:rPr lang="es-MX" baseline="-25000" dirty="0">
                <a:sym typeface="Symbol" pitchFamily="18" charset="2"/>
              </a:rPr>
              <a:t>2</a:t>
            </a:r>
            <a:r>
              <a:rPr lang="es-MX" dirty="0">
                <a:sym typeface="Symbol" pitchFamily="18" charset="2"/>
              </a:rPr>
              <a:t>, C</a:t>
            </a:r>
            <a:r>
              <a:rPr lang="es-MX" baseline="-25000" dirty="0">
                <a:sym typeface="Symbol" pitchFamily="18" charset="2"/>
              </a:rPr>
              <a:t>3</a:t>
            </a:r>
            <a:r>
              <a:rPr lang="es-MX" dirty="0">
                <a:sym typeface="Symbol" pitchFamily="18" charset="2"/>
              </a:rPr>
              <a:t>, C</a:t>
            </a:r>
            <a:r>
              <a:rPr lang="es-MX" baseline="-25000" dirty="0">
                <a:sym typeface="Symbol" pitchFamily="18" charset="2"/>
              </a:rPr>
              <a:t>4</a:t>
            </a:r>
            <a:r>
              <a:rPr lang="es-MX" dirty="0">
                <a:sym typeface="Symbol" pitchFamily="18" charset="2"/>
              </a:rPr>
              <a:t>,</a:t>
            </a:r>
            <a:r>
              <a:rPr lang="es-MX" baseline="-25000" dirty="0">
                <a:sym typeface="Symbol" pitchFamily="18" charset="2"/>
              </a:rPr>
              <a:t> </a:t>
            </a:r>
            <a:r>
              <a:rPr lang="es-MX" dirty="0">
                <a:sym typeface="Symbol" pitchFamily="18" charset="2"/>
              </a:rPr>
              <a:t>C</a:t>
            </a:r>
            <a:r>
              <a:rPr lang="es-MX" baseline="-25000" dirty="0">
                <a:sym typeface="Symbol" pitchFamily="18" charset="2"/>
              </a:rPr>
              <a:t>5</a:t>
            </a:r>
            <a:r>
              <a:rPr lang="es-MX" dirty="0">
                <a:sym typeface="Symbol" pitchFamily="18" charset="2"/>
              </a:rPr>
              <a:t>) + H</a:t>
            </a:r>
            <a:r>
              <a:rPr lang="es-MX" baseline="-25000" dirty="0">
                <a:sym typeface="Symbol" pitchFamily="18" charset="2"/>
              </a:rPr>
              <a:t>2</a:t>
            </a:r>
            <a:r>
              <a:rPr lang="es-MX" dirty="0">
                <a:sym typeface="Symbol" pitchFamily="18" charset="2"/>
              </a:rPr>
              <a:t>O</a:t>
            </a:r>
            <a:r>
              <a:rPr lang="es-MX" baseline="-25000" dirty="0">
                <a:sym typeface="Symbol" pitchFamily="18" charset="2"/>
              </a:rPr>
              <a:t>(</a:t>
            </a:r>
            <a:r>
              <a:rPr lang="es-MX" i="1" baseline="-25000" dirty="0">
                <a:sym typeface="Symbol" pitchFamily="18" charset="2"/>
              </a:rPr>
              <a:t>g</a:t>
            </a:r>
            <a:r>
              <a:rPr lang="es-MX" baseline="-25000" dirty="0">
                <a:sym typeface="Symbol" pitchFamily="18" charset="2"/>
              </a:rPr>
              <a:t>)</a:t>
            </a:r>
            <a:r>
              <a:rPr lang="es-MX" dirty="0">
                <a:sym typeface="Symbol" pitchFamily="18" charset="2"/>
              </a:rPr>
              <a:t>  Etileno</a:t>
            </a:r>
            <a:r>
              <a:rPr lang="es-MX" baseline="-25000" dirty="0">
                <a:sym typeface="Symbol" pitchFamily="18" charset="2"/>
              </a:rPr>
              <a:t>(</a:t>
            </a:r>
            <a:r>
              <a:rPr lang="es-MX" i="1" baseline="-25000" dirty="0">
                <a:sym typeface="Symbol" pitchFamily="18" charset="2"/>
              </a:rPr>
              <a:t>g</a:t>
            </a:r>
            <a:r>
              <a:rPr lang="es-MX" baseline="-25000" dirty="0">
                <a:sym typeface="Symbol" pitchFamily="18" charset="2"/>
              </a:rPr>
              <a:t>)</a:t>
            </a:r>
            <a:r>
              <a:rPr lang="es-MX" dirty="0">
                <a:sym typeface="Symbol" pitchFamily="18" charset="2"/>
              </a:rPr>
              <a:t> + Propileno</a:t>
            </a:r>
            <a:r>
              <a:rPr lang="es-MX" baseline="-25000" dirty="0">
                <a:sym typeface="Symbol" pitchFamily="18" charset="2"/>
              </a:rPr>
              <a:t>(</a:t>
            </a:r>
            <a:r>
              <a:rPr lang="es-MX" i="1" baseline="-25000" dirty="0">
                <a:sym typeface="Symbol" pitchFamily="18" charset="2"/>
              </a:rPr>
              <a:t>g</a:t>
            </a:r>
            <a:r>
              <a:rPr lang="es-MX" baseline="-25000" dirty="0">
                <a:sym typeface="Symbol" pitchFamily="18" charset="2"/>
              </a:rPr>
              <a:t>)</a:t>
            </a:r>
            <a:r>
              <a:rPr lang="es-MX" dirty="0">
                <a:sym typeface="Symbol" pitchFamily="18" charset="2"/>
              </a:rPr>
              <a:t> + H</a:t>
            </a:r>
            <a:r>
              <a:rPr lang="es-MX" baseline="-25000" dirty="0">
                <a:sym typeface="Symbol" pitchFamily="18" charset="2"/>
              </a:rPr>
              <a:t>2(</a:t>
            </a:r>
            <a:r>
              <a:rPr lang="es-MX" i="1" baseline="-25000" dirty="0">
                <a:sym typeface="Symbol" pitchFamily="18" charset="2"/>
              </a:rPr>
              <a:t>g</a:t>
            </a:r>
            <a:r>
              <a:rPr lang="es-MX" baseline="-25000" dirty="0">
                <a:sym typeface="Symbol" pitchFamily="18" charset="2"/>
              </a:rPr>
              <a:t>)</a:t>
            </a:r>
            <a:r>
              <a:rPr lang="es-MX" dirty="0">
                <a:sym typeface="Symbol" pitchFamily="18" charset="2"/>
              </a:rPr>
              <a:t> + …</a:t>
            </a:r>
            <a:endParaRPr lang="es-MX" sz="3200" dirty="0">
              <a:sym typeface="Symbol" pitchFamily="18" charset="2"/>
            </a:endParaRPr>
          </a:p>
          <a:p>
            <a:pPr marL="0" indent="0">
              <a:buFont typeface="Arial" charset="0"/>
              <a:buNone/>
            </a:pPr>
            <a:endParaRPr lang="es-MX" sz="3200" dirty="0">
              <a:sym typeface="Symbol" pitchFamily="18" charset="2"/>
            </a:endParaRPr>
          </a:p>
          <a:p>
            <a:pPr marL="0" indent="0" algn="just">
              <a:buFont typeface="Arial" charset="0"/>
              <a:buNone/>
            </a:pPr>
            <a:r>
              <a:rPr lang="es-MX" sz="3200" dirty="0">
                <a:sym typeface="Symbol" pitchFamily="18" charset="2"/>
              </a:rPr>
              <a:t>Temperaturas del proceso: 750 °C a 875 °C y altas presiones.</a:t>
            </a:r>
          </a:p>
          <a:p>
            <a:pPr marL="0" indent="0" algn="just">
              <a:buFont typeface="Arial" charset="0"/>
              <a:buNone/>
            </a:pPr>
            <a:endParaRPr lang="es-MX" sz="3200" dirty="0">
              <a:sym typeface="Symbol" pitchFamily="18" charset="2"/>
            </a:endParaRPr>
          </a:p>
          <a:p>
            <a:pPr marL="0" indent="0" algn="just">
              <a:buFont typeface="Arial" charset="0"/>
              <a:buNone/>
            </a:pPr>
            <a:r>
              <a:rPr lang="es-MX" sz="3200" u="sng" dirty="0">
                <a:sym typeface="Symbol" pitchFamily="18" charset="2"/>
              </a:rPr>
              <a:t>Productos de interés económico</a:t>
            </a:r>
            <a:r>
              <a:rPr lang="es-MX" sz="3200" dirty="0">
                <a:sym typeface="Symbol" pitchFamily="18" charset="2"/>
              </a:rPr>
              <a:t>: materias primas para polietileno, polipropileno o hules sintéticos.</a:t>
            </a:r>
          </a:p>
          <a:p>
            <a:pPr marL="0" indent="0" algn="just">
              <a:buFont typeface="Arial" charset="0"/>
              <a:buNone/>
            </a:pPr>
            <a:endParaRPr lang="es-MX" dirty="0">
              <a:sym typeface="Symbol" pitchFamily="18" charset="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p:cNvPr>
          <p:cNvSpPr>
            <a:spLocks noGrp="1"/>
          </p:cNvSpPr>
          <p:nvPr>
            <p:ph type="ctrTitle"/>
          </p:nvPr>
        </p:nvSpPr>
        <p:spPr>
          <a:xfrm>
            <a:off x="1524000" y="671513"/>
            <a:ext cx="9144000" cy="2387600"/>
          </a:xfrm>
        </p:spPr>
        <p:txBody>
          <a:bodyPr rtlCol="0">
            <a:normAutofit fontScale="90000"/>
          </a:bodyPr>
          <a:lstStyle/>
          <a:p>
            <a:pPr fontAlgn="auto">
              <a:spcAft>
                <a:spcPts val="0"/>
              </a:spcAft>
              <a:defRPr/>
            </a:pPr>
            <a:r>
              <a:rPr lang="es-MX" b="1" dirty="0"/>
              <a:t>a) Electrólisis del agua, iniciativa presentada en Costa Rica para la producción de hidrógeno</a:t>
            </a:r>
          </a:p>
        </p:txBody>
      </p:sp>
      <p:sp>
        <p:nvSpPr>
          <p:cNvPr id="3" name="Subtítulo 2">
            <a:extLst/>
          </p:cNvPr>
          <p:cNvSpPr>
            <a:spLocks noGrp="1" noRot="1" noChangeAspect="1" noMove="1" noResize="1" noEditPoints="1" noAdjustHandles="1" noChangeArrowheads="1" noChangeShapeType="1" noTextEdit="1"/>
          </p:cNvSpPr>
          <p:nvPr>
            <p:ph type="subTitle" idx="1"/>
          </p:nvPr>
        </p:nvSpPr>
        <p:spPr>
          <a:xfrm>
            <a:off x="1524000" y="3617842"/>
            <a:ext cx="9144000" cy="1639957"/>
          </a:xfrm>
          <a:blipFill>
            <a:blip r:embed="rId2" cstate="print"/>
            <a:stretch>
              <a:fillRect b="-6691"/>
            </a:stretch>
          </a:blipFill>
        </p:spPr>
        <p:txBody>
          <a:bodyPr rtlCol="0">
            <a:normAutofit/>
          </a:bodyPr>
          <a:lstStyle/>
          <a:p>
            <a:pPr fontAlgn="auto">
              <a:spcAft>
                <a:spcPts val="0"/>
              </a:spcAft>
              <a:buFont typeface="Arial" panose="020B0604020202020204" pitchFamily="34" charset="0"/>
              <a:buNone/>
              <a:defRPr/>
            </a:pPr>
            <a:r>
              <a:rPr lang="es-MX" dirty="0">
                <a:noFill/>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ítulo 1"/>
          <p:cNvSpPr>
            <a:spLocks noGrp="1"/>
          </p:cNvSpPr>
          <p:nvPr>
            <p:ph type="ctrTitle"/>
          </p:nvPr>
        </p:nvSpPr>
        <p:spPr>
          <a:xfrm>
            <a:off x="1524000" y="131763"/>
            <a:ext cx="9144000" cy="941387"/>
          </a:xfrm>
        </p:spPr>
        <p:txBody>
          <a:bodyPr/>
          <a:lstStyle/>
          <a:p>
            <a:r>
              <a:rPr lang="es-MX" sz="3600" b="1"/>
              <a:t>Evaluación energética para la electrólisis de agua</a:t>
            </a:r>
          </a:p>
        </p:txBody>
      </p:sp>
      <p:sp>
        <p:nvSpPr>
          <p:cNvPr id="3" name="Subtítulo 2">
            <a:extLst/>
          </p:cNvPr>
          <p:cNvSpPr>
            <a:spLocks noGrp="1"/>
          </p:cNvSpPr>
          <p:nvPr>
            <p:ph type="subTitle" idx="1"/>
          </p:nvPr>
        </p:nvSpPr>
        <p:spPr>
          <a:xfrm>
            <a:off x="1431236" y="1311275"/>
            <a:ext cx="9303026" cy="5180013"/>
          </a:xfrm>
        </p:spPr>
        <p:txBody>
          <a:bodyPr>
            <a:normAutofit/>
          </a:bodyPr>
          <a:lstStyle/>
          <a:p>
            <a:pPr>
              <a:lnSpc>
                <a:spcPct val="80000"/>
              </a:lnSpc>
            </a:pPr>
            <a:endParaRPr lang="es-MX" sz="2200" dirty="0"/>
          </a:p>
          <a:p>
            <a:pPr>
              <a:lnSpc>
                <a:spcPct val="80000"/>
              </a:lnSpc>
            </a:pPr>
            <a:r>
              <a:rPr lang="es-MX" dirty="0"/>
              <a:t>H</a:t>
            </a:r>
            <a:r>
              <a:rPr lang="es-MX" baseline="-25000" dirty="0"/>
              <a:t>2</a:t>
            </a:r>
            <a:r>
              <a:rPr lang="es-MX" dirty="0"/>
              <a:t>O </a:t>
            </a:r>
            <a:r>
              <a:rPr lang="es-MX" baseline="-25000" dirty="0"/>
              <a:t>(</a:t>
            </a:r>
            <a:r>
              <a:rPr lang="es-MX" i="1" baseline="-25000" dirty="0">
                <a:latin typeface="Times New Roman" pitchFamily="18" charset="0"/>
                <a:cs typeface="Times New Roman" pitchFamily="18" charset="0"/>
              </a:rPr>
              <a:t>l</a:t>
            </a:r>
            <a:r>
              <a:rPr lang="es-MX" baseline="-25000" dirty="0"/>
              <a:t>)</a:t>
            </a:r>
            <a:r>
              <a:rPr lang="es-MX" dirty="0"/>
              <a:t> </a:t>
            </a:r>
            <a:r>
              <a:rPr lang="es-MX" dirty="0">
                <a:sym typeface="Symbol" pitchFamily="18" charset="2"/>
              </a:rPr>
              <a:t> H</a:t>
            </a:r>
            <a:r>
              <a:rPr lang="es-MX" baseline="-25000" dirty="0">
                <a:sym typeface="Symbol" pitchFamily="18" charset="2"/>
              </a:rPr>
              <a:t>2 (</a:t>
            </a:r>
            <a:r>
              <a:rPr lang="es-MX" i="1" baseline="-25000" dirty="0">
                <a:sym typeface="Symbol" pitchFamily="18" charset="2"/>
              </a:rPr>
              <a:t>g</a:t>
            </a:r>
            <a:r>
              <a:rPr lang="es-MX" baseline="-25000" dirty="0">
                <a:sym typeface="Symbol" pitchFamily="18" charset="2"/>
              </a:rPr>
              <a:t>)</a:t>
            </a:r>
            <a:r>
              <a:rPr lang="es-MX" dirty="0">
                <a:sym typeface="Symbol" pitchFamily="18" charset="2"/>
              </a:rPr>
              <a:t> + ½ O</a:t>
            </a:r>
            <a:r>
              <a:rPr lang="es-MX" baseline="-25000" dirty="0">
                <a:sym typeface="Symbol" pitchFamily="18" charset="2"/>
              </a:rPr>
              <a:t>2 (</a:t>
            </a:r>
            <a:r>
              <a:rPr lang="es-MX" i="1" baseline="-25000" dirty="0">
                <a:sym typeface="Symbol" pitchFamily="18" charset="2"/>
              </a:rPr>
              <a:t>g</a:t>
            </a:r>
            <a:r>
              <a:rPr lang="es-MX" baseline="-25000" dirty="0">
                <a:sym typeface="Symbol" pitchFamily="18" charset="2"/>
              </a:rPr>
              <a:t>)</a:t>
            </a:r>
          </a:p>
          <a:p>
            <a:pPr>
              <a:lnSpc>
                <a:spcPct val="80000"/>
              </a:lnSpc>
            </a:pPr>
            <a:endParaRPr lang="es-MX" dirty="0">
              <a:sym typeface="Symbol" pitchFamily="18" charset="2"/>
            </a:endParaRPr>
          </a:p>
          <a:p>
            <a:pPr algn="just">
              <a:lnSpc>
                <a:spcPct val="80000"/>
              </a:lnSpc>
            </a:pPr>
            <a:r>
              <a:rPr lang="es-MX" dirty="0">
                <a:sym typeface="Symbol" pitchFamily="18" charset="2"/>
              </a:rPr>
              <a:t>Energía requerida a 25 °C y 1 atmósfera de presión = </a:t>
            </a:r>
            <a:r>
              <a:rPr lang="es-MX" b="1" dirty="0">
                <a:sym typeface="Symbol" pitchFamily="18" charset="2"/>
              </a:rPr>
              <a:t>39,7 kWh/kg de H</a:t>
            </a:r>
            <a:r>
              <a:rPr lang="es-MX" b="1" baseline="-25000" dirty="0">
                <a:sym typeface="Symbol" pitchFamily="18" charset="2"/>
              </a:rPr>
              <a:t>2</a:t>
            </a:r>
            <a:endParaRPr lang="es-MX" b="1" dirty="0">
              <a:sym typeface="Symbol" pitchFamily="18" charset="2"/>
            </a:endParaRPr>
          </a:p>
          <a:p>
            <a:pPr algn="just">
              <a:lnSpc>
                <a:spcPct val="80000"/>
              </a:lnSpc>
            </a:pPr>
            <a:endParaRPr lang="es-MX" dirty="0">
              <a:sym typeface="Symbol" pitchFamily="18" charset="2"/>
            </a:endParaRPr>
          </a:p>
          <a:p>
            <a:pPr algn="just">
              <a:lnSpc>
                <a:spcPct val="80000"/>
              </a:lnSpc>
            </a:pPr>
            <a:r>
              <a:rPr lang="es-MX" b="1" dirty="0">
                <a:sym typeface="Symbol" pitchFamily="18" charset="2"/>
              </a:rPr>
              <a:t>Consumo de energía eléctrica durante casi cinco días de una familia que usa 250 kWh mensuales.</a:t>
            </a:r>
          </a:p>
          <a:p>
            <a:pPr>
              <a:lnSpc>
                <a:spcPct val="80000"/>
              </a:lnSpc>
            </a:pPr>
            <a:r>
              <a:rPr lang="es-MX" dirty="0">
                <a:sym typeface="Symbol" pitchFamily="18" charset="2"/>
              </a:rPr>
              <a:t>--------------------</a:t>
            </a:r>
          </a:p>
          <a:p>
            <a:pPr algn="just">
              <a:lnSpc>
                <a:spcPct val="80000"/>
              </a:lnSpc>
            </a:pPr>
            <a:r>
              <a:rPr lang="es-MX" dirty="0">
                <a:sym typeface="Symbol" pitchFamily="18" charset="2"/>
              </a:rPr>
              <a:t>100 % de eficiencia en proceso electroquímico. No se incluye la disipación de energía eléctrica como calor, ni compresión del gas, fugas durante el almacenamiento, ni transporte.</a:t>
            </a:r>
            <a:endParaRPr lang="es-MX" sz="2200" dirty="0">
              <a:sym typeface="Symbol" pitchFamily="18" charset="2"/>
            </a:endParaRPr>
          </a:p>
          <a:p>
            <a:pPr algn="just">
              <a:lnSpc>
                <a:spcPct val="80000"/>
              </a:lnSpc>
            </a:pPr>
            <a:endParaRPr lang="es-MX" sz="2200" dirty="0">
              <a:sym typeface="Symbol" pitchFamily="18" charset="2"/>
            </a:endParaRPr>
          </a:p>
          <a:p>
            <a:pPr algn="just">
              <a:lnSpc>
                <a:spcPct val="80000"/>
              </a:lnSpc>
            </a:pPr>
            <a:endParaRPr lang="es-MX" sz="2200" dirty="0">
              <a:sym typeface="Symbol" pitchFamily="18" charset="2"/>
            </a:endParaRPr>
          </a:p>
          <a:p>
            <a:pPr algn="just">
              <a:lnSpc>
                <a:spcPct val="80000"/>
              </a:lnSpc>
            </a:pPr>
            <a:endParaRPr lang="es-MX" sz="2200" dirty="0">
              <a:sym typeface="Symbol" pitchFamily="18" charset="2"/>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1463</TotalTime>
  <Words>807</Words>
  <Application>Microsoft Office PowerPoint</Application>
  <PresentationFormat>Personalizado</PresentationFormat>
  <Paragraphs>97</Paragraphs>
  <Slides>17</Slides>
  <Notes>0</Notes>
  <HiddenSlides>0</HiddenSlides>
  <MMClips>0</MMClips>
  <ScaleCrop>false</ScaleCrop>
  <HeadingPairs>
    <vt:vector size="4" baseType="variant">
      <vt:variant>
        <vt:lpstr>Tema</vt:lpstr>
      </vt:variant>
      <vt:variant>
        <vt:i4>2</vt:i4>
      </vt:variant>
      <vt:variant>
        <vt:lpstr>Títulos de diapositiva</vt:lpstr>
      </vt:variant>
      <vt:variant>
        <vt:i4>17</vt:i4>
      </vt:variant>
    </vt:vector>
  </HeadingPairs>
  <TitlesOfParts>
    <vt:vector size="19" baseType="lpstr">
      <vt:lpstr>Tema de Office</vt:lpstr>
      <vt:lpstr>1_Tema de Office</vt:lpstr>
      <vt:lpstr>El hidrógeno en el contexto de fuentes alternas de energía para el transporte. Una perspectiva desde la ciencia  ¿Producción de hidrógeno para transporte en Costa Rica?</vt:lpstr>
      <vt:lpstr>Visión popular simplista de la ciencia y la tecnología</vt:lpstr>
      <vt:lpstr>Objetivos de la presentación</vt:lpstr>
      <vt:lpstr>Usos del H2 para transporte</vt:lpstr>
      <vt:lpstr>Aclaración  El hidrógeno (H2) no es un combustible, ni fuente de energía.  El H2 es un vector energético, es decir, un material que acarrea la energía usada en su producción, para luego ser parcialmente reconvertida en una forma útil como por ejemplo electricidad. </vt:lpstr>
      <vt:lpstr>Hidrógeno obtenido en países industrializados a partir de materiales fósiles (1)</vt:lpstr>
      <vt:lpstr>Hidrógeno obtenido en países industrializados a partir de materiales fósiles (2)</vt:lpstr>
      <vt:lpstr>a) Electrólisis del agua, iniciativa presentada en Costa Rica para la producción de hidrógeno</vt:lpstr>
      <vt:lpstr>Evaluación energética para la electrólisis de agua</vt:lpstr>
      <vt:lpstr>b) Hidrogenólisis de aceites vegetales</vt:lpstr>
      <vt:lpstr>Consideraciones energéticas para la obtención de dísel verde. ¿Proceso sencillo?</vt:lpstr>
      <vt:lpstr>Control térmico en reactores</vt:lpstr>
      <vt:lpstr>Consideraciones termoquímicas para el diseño de equipo químico industrial</vt:lpstr>
      <vt:lpstr>Conclusión</vt:lpstr>
      <vt:lpstr>Gracias por su atención</vt:lpstr>
      <vt:lpstr>Hidrogenólisis de aceites vegetales</vt:lpstr>
      <vt:lpstr>Ejemplo de tres inexactitudes científicas y tecnológicas en la prensa nacional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Foro hidrógeno Conicit - Ciemi</dc:title>
  <dc:creator>Julio Mata</dc:creator>
  <cp:lastModifiedBy>UCR</cp:lastModifiedBy>
  <cp:revision>92</cp:revision>
  <dcterms:created xsi:type="dcterms:W3CDTF">2018-07-01T23:41:11Z</dcterms:created>
  <dcterms:modified xsi:type="dcterms:W3CDTF">2018-08-14T21:00:36Z</dcterms:modified>
</cp:coreProperties>
</file>