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0" r:id="rId3"/>
    <p:sldId id="289" r:id="rId4"/>
    <p:sldId id="259" r:id="rId5"/>
    <p:sldId id="284" r:id="rId6"/>
    <p:sldId id="285" r:id="rId7"/>
    <p:sldId id="267" r:id="rId8"/>
    <p:sldId id="261" r:id="rId9"/>
    <p:sldId id="264" r:id="rId10"/>
    <p:sldId id="283" r:id="rId11"/>
    <p:sldId id="288" r:id="rId12"/>
    <p:sldId id="294" r:id="rId13"/>
    <p:sldId id="271" r:id="rId14"/>
    <p:sldId id="292" r:id="rId15"/>
    <p:sldId id="279" r:id="rId16"/>
    <p:sldId id="273" r:id="rId17"/>
    <p:sldId id="274" r:id="rId18"/>
    <p:sldId id="276" r:id="rId19"/>
    <p:sldId id="287" r:id="rId20"/>
    <p:sldId id="265" r:id="rId21"/>
    <p:sldId id="282" r:id="rId22"/>
    <p:sldId id="293" r:id="rId23"/>
    <p:sldId id="2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916E91-B64E-4DEC-8EAE-B2D5B8E19DAA}" type="doc">
      <dgm:prSet loTypeId="urn:microsoft.com/office/officeart/2005/8/layout/venn1" loCatId="relationship" qsTypeId="urn:microsoft.com/office/officeart/2005/8/quickstyle/simple2" qsCatId="simple" csTypeId="urn:microsoft.com/office/officeart/2005/8/colors/accent1_3" csCatId="accent1" phldr="1"/>
      <dgm:spPr/>
    </dgm:pt>
    <dgm:pt modelId="{D2348C5A-DBB9-4242-98D0-760E8388F57A}">
      <dgm:prSet phldrT="[Texto]" custT="1"/>
      <dgm:spPr/>
      <dgm:t>
        <a:bodyPr/>
        <a:lstStyle/>
        <a:p>
          <a:r>
            <a:rPr lang="es-HN" sz="2000" dirty="0"/>
            <a:t>Hombre</a:t>
          </a:r>
        </a:p>
      </dgm:t>
    </dgm:pt>
    <dgm:pt modelId="{FCFF1F22-9203-4131-B0F2-E838B7CA2519}" type="parTrans" cxnId="{A5725C76-49D3-4CA4-9804-43D402E55B9C}">
      <dgm:prSet/>
      <dgm:spPr/>
      <dgm:t>
        <a:bodyPr/>
        <a:lstStyle/>
        <a:p>
          <a:endParaRPr lang="es-HN"/>
        </a:p>
      </dgm:t>
    </dgm:pt>
    <dgm:pt modelId="{AB0063AF-8A9B-475B-A43A-118D87CB1890}" type="sibTrans" cxnId="{A5725C76-49D3-4CA4-9804-43D402E55B9C}">
      <dgm:prSet/>
      <dgm:spPr/>
      <dgm:t>
        <a:bodyPr/>
        <a:lstStyle/>
        <a:p>
          <a:endParaRPr lang="es-HN"/>
        </a:p>
      </dgm:t>
    </dgm:pt>
    <dgm:pt modelId="{7128B0F6-93C7-49F4-9949-CC5803BA17F7}">
      <dgm:prSet phldrT="[Texto]" custT="1"/>
      <dgm:spPr/>
      <dgm:t>
        <a:bodyPr/>
        <a:lstStyle/>
        <a:p>
          <a:r>
            <a:rPr lang="es-HN" sz="1800" dirty="0"/>
            <a:t>Otras especies</a:t>
          </a:r>
        </a:p>
      </dgm:t>
    </dgm:pt>
    <dgm:pt modelId="{96B759DC-E30C-408E-9C66-5C84D75CFD84}" type="parTrans" cxnId="{8BBC2C78-6664-4DDC-ADFF-F64FAB347B2F}">
      <dgm:prSet/>
      <dgm:spPr/>
      <dgm:t>
        <a:bodyPr/>
        <a:lstStyle/>
        <a:p>
          <a:endParaRPr lang="es-HN"/>
        </a:p>
      </dgm:t>
    </dgm:pt>
    <dgm:pt modelId="{830F61E6-941A-49E0-AA8F-1DACB6CE1DBE}" type="sibTrans" cxnId="{8BBC2C78-6664-4DDC-ADFF-F64FAB347B2F}">
      <dgm:prSet/>
      <dgm:spPr/>
      <dgm:t>
        <a:bodyPr/>
        <a:lstStyle/>
        <a:p>
          <a:endParaRPr lang="es-HN"/>
        </a:p>
      </dgm:t>
    </dgm:pt>
    <dgm:pt modelId="{2BF9275C-7CCB-44D8-8DD4-CE1E1F15EBBC}">
      <dgm:prSet phldrT="[Texto]" custT="1"/>
      <dgm:spPr/>
      <dgm:t>
        <a:bodyPr/>
        <a:lstStyle/>
        <a:p>
          <a:r>
            <a:rPr lang="es-HN" sz="2000" dirty="0"/>
            <a:t>Hombre</a:t>
          </a:r>
        </a:p>
      </dgm:t>
    </dgm:pt>
    <dgm:pt modelId="{ED6AA46A-C1BF-418F-9AA6-91A10775D7CB}" type="parTrans" cxnId="{F8C93C53-9E9C-4FFB-8A7F-D3A30F21805A}">
      <dgm:prSet/>
      <dgm:spPr/>
      <dgm:t>
        <a:bodyPr/>
        <a:lstStyle/>
        <a:p>
          <a:endParaRPr lang="es-HN"/>
        </a:p>
      </dgm:t>
    </dgm:pt>
    <dgm:pt modelId="{B3AAE628-40E1-4237-BDD3-DBA3A8FD4ABC}" type="sibTrans" cxnId="{F8C93C53-9E9C-4FFB-8A7F-D3A30F21805A}">
      <dgm:prSet/>
      <dgm:spPr/>
      <dgm:t>
        <a:bodyPr/>
        <a:lstStyle/>
        <a:p>
          <a:endParaRPr lang="es-HN"/>
        </a:p>
      </dgm:t>
    </dgm:pt>
    <dgm:pt modelId="{CABA2DEC-B461-4263-ADDB-E221627D85ED}">
      <dgm:prSet custT="1"/>
      <dgm:spPr/>
      <dgm:t>
        <a:bodyPr/>
        <a:lstStyle/>
        <a:p>
          <a:r>
            <a:rPr lang="es-HN" sz="1900" dirty="0"/>
            <a:t>Entorno</a:t>
          </a:r>
        </a:p>
      </dgm:t>
    </dgm:pt>
    <dgm:pt modelId="{CEF583F7-A661-44DD-B00B-8DE23CF9BE67}" type="parTrans" cxnId="{28CD2B2E-031F-4090-83EC-0F2B559E9B85}">
      <dgm:prSet/>
      <dgm:spPr/>
      <dgm:t>
        <a:bodyPr/>
        <a:lstStyle/>
        <a:p>
          <a:endParaRPr lang="es-HN"/>
        </a:p>
      </dgm:t>
    </dgm:pt>
    <dgm:pt modelId="{F30C448F-52A1-410C-861E-5CEFD10A74C1}" type="sibTrans" cxnId="{28CD2B2E-031F-4090-83EC-0F2B559E9B85}">
      <dgm:prSet/>
      <dgm:spPr/>
      <dgm:t>
        <a:bodyPr/>
        <a:lstStyle/>
        <a:p>
          <a:endParaRPr lang="es-HN"/>
        </a:p>
      </dgm:t>
    </dgm:pt>
    <dgm:pt modelId="{5A66FDAD-5EB9-4190-AFDD-53A1A81FEB52}" type="pres">
      <dgm:prSet presAssocID="{E6916E91-B64E-4DEC-8EAE-B2D5B8E19DAA}" presName="compositeShape" presStyleCnt="0">
        <dgm:presLayoutVars>
          <dgm:chMax val="7"/>
          <dgm:dir/>
          <dgm:resizeHandles val="exact"/>
        </dgm:presLayoutVars>
      </dgm:prSet>
      <dgm:spPr/>
    </dgm:pt>
    <dgm:pt modelId="{2DEFE53B-58BD-4A26-B5A9-319B35056E8A}" type="pres">
      <dgm:prSet presAssocID="{D2348C5A-DBB9-4242-98D0-760E8388F57A}" presName="circ1" presStyleLbl="vennNode1" presStyleIdx="0" presStyleCnt="4"/>
      <dgm:spPr/>
    </dgm:pt>
    <dgm:pt modelId="{B33D4508-3EAB-4F7F-8213-2B528987899A}" type="pres">
      <dgm:prSet presAssocID="{D2348C5A-DBB9-4242-98D0-760E8388F57A}" presName="circ1Tx" presStyleLbl="revTx" presStyleIdx="0" presStyleCnt="0">
        <dgm:presLayoutVars>
          <dgm:chMax val="0"/>
          <dgm:chPref val="0"/>
          <dgm:bulletEnabled val="1"/>
        </dgm:presLayoutVars>
      </dgm:prSet>
      <dgm:spPr/>
    </dgm:pt>
    <dgm:pt modelId="{D2904490-655D-47A1-B935-02E724432825}" type="pres">
      <dgm:prSet presAssocID="{CABA2DEC-B461-4263-ADDB-E221627D85ED}" presName="circ2" presStyleLbl="vennNode1" presStyleIdx="1" presStyleCnt="4" custScaleX="116058" custLinFactNeighborX="-7448" custLinFactNeighborY="1567"/>
      <dgm:spPr/>
    </dgm:pt>
    <dgm:pt modelId="{A6A3A543-1B5F-4207-BFDE-9237D5CFB019}" type="pres">
      <dgm:prSet presAssocID="{CABA2DEC-B461-4263-ADDB-E221627D85ED}" presName="circ2Tx" presStyleLbl="revTx" presStyleIdx="0" presStyleCnt="0">
        <dgm:presLayoutVars>
          <dgm:chMax val="0"/>
          <dgm:chPref val="0"/>
          <dgm:bulletEnabled val="1"/>
        </dgm:presLayoutVars>
      </dgm:prSet>
      <dgm:spPr/>
    </dgm:pt>
    <dgm:pt modelId="{95702D06-A496-428F-8C7E-0CCDBE9455E6}" type="pres">
      <dgm:prSet presAssocID="{7128B0F6-93C7-49F4-9949-CC5803BA17F7}" presName="circ3" presStyleLbl="vennNode1" presStyleIdx="2" presStyleCnt="4"/>
      <dgm:spPr/>
    </dgm:pt>
    <dgm:pt modelId="{B3CC42C7-9825-42E1-B60C-C9456E8F783A}" type="pres">
      <dgm:prSet presAssocID="{7128B0F6-93C7-49F4-9949-CC5803BA17F7}" presName="circ3Tx" presStyleLbl="revTx" presStyleIdx="0" presStyleCnt="0">
        <dgm:presLayoutVars>
          <dgm:chMax val="0"/>
          <dgm:chPref val="0"/>
          <dgm:bulletEnabled val="1"/>
        </dgm:presLayoutVars>
      </dgm:prSet>
      <dgm:spPr/>
    </dgm:pt>
    <dgm:pt modelId="{A0CD4598-9969-4BFD-B632-F105A33A5F5D}" type="pres">
      <dgm:prSet presAssocID="{2BF9275C-7CCB-44D8-8DD4-CE1E1F15EBBC}" presName="circ4" presStyleLbl="vennNode1" presStyleIdx="3" presStyleCnt="4" custScaleX="122035"/>
      <dgm:spPr/>
    </dgm:pt>
    <dgm:pt modelId="{3F3CF678-33DB-4DE4-A688-2105AA5B17AD}" type="pres">
      <dgm:prSet presAssocID="{2BF9275C-7CCB-44D8-8DD4-CE1E1F15EBBC}" presName="circ4Tx" presStyleLbl="revTx" presStyleIdx="0" presStyleCnt="0">
        <dgm:presLayoutVars>
          <dgm:chMax val="0"/>
          <dgm:chPref val="0"/>
          <dgm:bulletEnabled val="1"/>
        </dgm:presLayoutVars>
      </dgm:prSet>
      <dgm:spPr/>
    </dgm:pt>
  </dgm:ptLst>
  <dgm:cxnLst>
    <dgm:cxn modelId="{41409203-C653-4E50-8F6B-7C4AA7D5F758}" type="presOf" srcId="{2BF9275C-7CCB-44D8-8DD4-CE1E1F15EBBC}" destId="{3F3CF678-33DB-4DE4-A688-2105AA5B17AD}" srcOrd="1" destOrd="0" presId="urn:microsoft.com/office/officeart/2005/8/layout/venn1"/>
    <dgm:cxn modelId="{57646E1E-92CD-4EEA-A4F7-E72E0CF9384F}" type="presOf" srcId="{2BF9275C-7CCB-44D8-8DD4-CE1E1F15EBBC}" destId="{A0CD4598-9969-4BFD-B632-F105A33A5F5D}" srcOrd="0" destOrd="0" presId="urn:microsoft.com/office/officeart/2005/8/layout/venn1"/>
    <dgm:cxn modelId="{28CD2B2E-031F-4090-83EC-0F2B559E9B85}" srcId="{E6916E91-B64E-4DEC-8EAE-B2D5B8E19DAA}" destId="{CABA2DEC-B461-4263-ADDB-E221627D85ED}" srcOrd="1" destOrd="0" parTransId="{CEF583F7-A661-44DD-B00B-8DE23CF9BE67}" sibTransId="{F30C448F-52A1-410C-861E-5CEFD10A74C1}"/>
    <dgm:cxn modelId="{5AF91D3D-07BE-408A-BB4B-8822BC65DCC5}" type="presOf" srcId="{D2348C5A-DBB9-4242-98D0-760E8388F57A}" destId="{B33D4508-3EAB-4F7F-8213-2B528987899A}" srcOrd="1" destOrd="0" presId="urn:microsoft.com/office/officeart/2005/8/layout/venn1"/>
    <dgm:cxn modelId="{3B383840-640E-426E-AF61-B9592DDE2785}" type="presOf" srcId="{7128B0F6-93C7-49F4-9949-CC5803BA17F7}" destId="{B3CC42C7-9825-42E1-B60C-C9456E8F783A}" srcOrd="1" destOrd="0" presId="urn:microsoft.com/office/officeart/2005/8/layout/venn1"/>
    <dgm:cxn modelId="{F8C93C53-9E9C-4FFB-8A7F-D3A30F21805A}" srcId="{E6916E91-B64E-4DEC-8EAE-B2D5B8E19DAA}" destId="{2BF9275C-7CCB-44D8-8DD4-CE1E1F15EBBC}" srcOrd="3" destOrd="0" parTransId="{ED6AA46A-C1BF-418F-9AA6-91A10775D7CB}" sibTransId="{B3AAE628-40E1-4237-BDD3-DBA3A8FD4ABC}"/>
    <dgm:cxn modelId="{A5725C76-49D3-4CA4-9804-43D402E55B9C}" srcId="{E6916E91-B64E-4DEC-8EAE-B2D5B8E19DAA}" destId="{D2348C5A-DBB9-4242-98D0-760E8388F57A}" srcOrd="0" destOrd="0" parTransId="{FCFF1F22-9203-4131-B0F2-E838B7CA2519}" sibTransId="{AB0063AF-8A9B-475B-A43A-118D87CB1890}"/>
    <dgm:cxn modelId="{8BBC2C78-6664-4DDC-ADFF-F64FAB347B2F}" srcId="{E6916E91-B64E-4DEC-8EAE-B2D5B8E19DAA}" destId="{7128B0F6-93C7-49F4-9949-CC5803BA17F7}" srcOrd="2" destOrd="0" parTransId="{96B759DC-E30C-408E-9C66-5C84D75CFD84}" sibTransId="{830F61E6-941A-49E0-AA8F-1DACB6CE1DBE}"/>
    <dgm:cxn modelId="{4B8BFC5A-D559-488C-8756-C68848A9EB4C}" type="presOf" srcId="{D2348C5A-DBB9-4242-98D0-760E8388F57A}" destId="{2DEFE53B-58BD-4A26-B5A9-319B35056E8A}" srcOrd="0" destOrd="0" presId="urn:microsoft.com/office/officeart/2005/8/layout/venn1"/>
    <dgm:cxn modelId="{2C261582-BBC3-4A23-9CC4-B4CCE029180B}" type="presOf" srcId="{CABA2DEC-B461-4263-ADDB-E221627D85ED}" destId="{A6A3A543-1B5F-4207-BFDE-9237D5CFB019}" srcOrd="1" destOrd="0" presId="urn:microsoft.com/office/officeart/2005/8/layout/venn1"/>
    <dgm:cxn modelId="{C907E085-1CF1-4AC6-A34F-D0284F691A45}" type="presOf" srcId="{E6916E91-B64E-4DEC-8EAE-B2D5B8E19DAA}" destId="{5A66FDAD-5EB9-4190-AFDD-53A1A81FEB52}" srcOrd="0" destOrd="0" presId="urn:microsoft.com/office/officeart/2005/8/layout/venn1"/>
    <dgm:cxn modelId="{235BAF9A-9DEB-48CD-920E-5D1D91A4899D}" type="presOf" srcId="{CABA2DEC-B461-4263-ADDB-E221627D85ED}" destId="{D2904490-655D-47A1-B935-02E724432825}" srcOrd="0" destOrd="0" presId="urn:microsoft.com/office/officeart/2005/8/layout/venn1"/>
    <dgm:cxn modelId="{F49DDED1-24D9-45E5-B503-89AA59C85D16}" type="presOf" srcId="{7128B0F6-93C7-49F4-9949-CC5803BA17F7}" destId="{95702D06-A496-428F-8C7E-0CCDBE9455E6}" srcOrd="0" destOrd="0" presId="urn:microsoft.com/office/officeart/2005/8/layout/venn1"/>
    <dgm:cxn modelId="{54B0A534-1EF0-45D4-95AA-7E546D315B72}" type="presParOf" srcId="{5A66FDAD-5EB9-4190-AFDD-53A1A81FEB52}" destId="{2DEFE53B-58BD-4A26-B5A9-319B35056E8A}" srcOrd="0" destOrd="0" presId="urn:microsoft.com/office/officeart/2005/8/layout/venn1"/>
    <dgm:cxn modelId="{C829D8D5-2FE4-4117-859B-DE5BEEE8DE88}" type="presParOf" srcId="{5A66FDAD-5EB9-4190-AFDD-53A1A81FEB52}" destId="{B33D4508-3EAB-4F7F-8213-2B528987899A}" srcOrd="1" destOrd="0" presId="urn:microsoft.com/office/officeart/2005/8/layout/venn1"/>
    <dgm:cxn modelId="{F11CD327-4A72-47C2-8590-C65E33ECD73C}" type="presParOf" srcId="{5A66FDAD-5EB9-4190-AFDD-53A1A81FEB52}" destId="{D2904490-655D-47A1-B935-02E724432825}" srcOrd="2" destOrd="0" presId="urn:microsoft.com/office/officeart/2005/8/layout/venn1"/>
    <dgm:cxn modelId="{4383C990-8A7C-4309-BF8B-F68BCC6D6D68}" type="presParOf" srcId="{5A66FDAD-5EB9-4190-AFDD-53A1A81FEB52}" destId="{A6A3A543-1B5F-4207-BFDE-9237D5CFB019}" srcOrd="3" destOrd="0" presId="urn:microsoft.com/office/officeart/2005/8/layout/venn1"/>
    <dgm:cxn modelId="{03B2E77B-3A4D-4AEE-83ED-8395C5A7C0F7}" type="presParOf" srcId="{5A66FDAD-5EB9-4190-AFDD-53A1A81FEB52}" destId="{95702D06-A496-428F-8C7E-0CCDBE9455E6}" srcOrd="4" destOrd="0" presId="urn:microsoft.com/office/officeart/2005/8/layout/venn1"/>
    <dgm:cxn modelId="{A6E7D754-9683-4A41-B411-1A92A2BD016C}" type="presParOf" srcId="{5A66FDAD-5EB9-4190-AFDD-53A1A81FEB52}" destId="{B3CC42C7-9825-42E1-B60C-C9456E8F783A}" srcOrd="5" destOrd="0" presId="urn:microsoft.com/office/officeart/2005/8/layout/venn1"/>
    <dgm:cxn modelId="{62730AA2-113B-4612-A9E9-9AA49F7BED8E}" type="presParOf" srcId="{5A66FDAD-5EB9-4190-AFDD-53A1A81FEB52}" destId="{A0CD4598-9969-4BFD-B632-F105A33A5F5D}" srcOrd="6" destOrd="0" presId="urn:microsoft.com/office/officeart/2005/8/layout/venn1"/>
    <dgm:cxn modelId="{E6FD79D7-B08C-494B-AFEC-261AA4551DD3}" type="presParOf" srcId="{5A66FDAD-5EB9-4190-AFDD-53A1A81FEB52}" destId="{3F3CF678-33DB-4DE4-A688-2105AA5B17AD}"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81F29C-9433-4BBC-83D2-F8DA8F5FD972}" type="doc">
      <dgm:prSet loTypeId="urn:microsoft.com/office/officeart/2005/8/layout/pyramid2" loCatId="list" qsTypeId="urn:microsoft.com/office/officeart/2005/8/quickstyle/simple1" qsCatId="simple" csTypeId="urn:microsoft.com/office/officeart/2005/8/colors/accent1_2" csCatId="accent1" phldr="1"/>
      <dgm:spPr/>
    </dgm:pt>
    <dgm:pt modelId="{8B3F1B8B-929A-44CB-A4BE-A4E17D0D61E9}">
      <dgm:prSet phldrT="[Texto]"/>
      <dgm:spPr/>
      <dgm:t>
        <a:bodyPr/>
        <a:lstStyle/>
        <a:p>
          <a:r>
            <a:rPr lang="es-ES" dirty="0"/>
            <a:t>Academia</a:t>
          </a:r>
        </a:p>
      </dgm:t>
    </dgm:pt>
    <dgm:pt modelId="{3B74AB74-8976-4B8C-97F8-690499767654}" type="parTrans" cxnId="{9DB83664-7FBB-4690-88E3-CD37527FE8C3}">
      <dgm:prSet/>
      <dgm:spPr/>
      <dgm:t>
        <a:bodyPr/>
        <a:lstStyle/>
        <a:p>
          <a:endParaRPr lang="es-ES"/>
        </a:p>
      </dgm:t>
    </dgm:pt>
    <dgm:pt modelId="{3FC26583-39D6-4728-9949-D939E305C508}" type="sibTrans" cxnId="{9DB83664-7FBB-4690-88E3-CD37527FE8C3}">
      <dgm:prSet/>
      <dgm:spPr/>
      <dgm:t>
        <a:bodyPr/>
        <a:lstStyle/>
        <a:p>
          <a:endParaRPr lang="es-ES"/>
        </a:p>
      </dgm:t>
    </dgm:pt>
    <dgm:pt modelId="{F31F0A37-7457-45AD-B8A6-6D3E1C5CAF2A}">
      <dgm:prSet phldrT="[Texto]"/>
      <dgm:spPr/>
      <dgm:t>
        <a:bodyPr/>
        <a:lstStyle/>
        <a:p>
          <a:r>
            <a:rPr lang="es-ES" dirty="0"/>
            <a:t>Gubernamental</a:t>
          </a:r>
        </a:p>
      </dgm:t>
    </dgm:pt>
    <dgm:pt modelId="{6E4E230A-63ED-4E41-9A28-80B96882F83E}" type="parTrans" cxnId="{0AFCE5B9-CB72-44DD-B57C-1A421E2E09EF}">
      <dgm:prSet/>
      <dgm:spPr/>
      <dgm:t>
        <a:bodyPr/>
        <a:lstStyle/>
        <a:p>
          <a:endParaRPr lang="es-ES"/>
        </a:p>
      </dgm:t>
    </dgm:pt>
    <dgm:pt modelId="{DF692DA5-EC50-4DFC-9667-0DD248860855}" type="sibTrans" cxnId="{0AFCE5B9-CB72-44DD-B57C-1A421E2E09EF}">
      <dgm:prSet/>
      <dgm:spPr/>
      <dgm:t>
        <a:bodyPr/>
        <a:lstStyle/>
        <a:p>
          <a:endParaRPr lang="es-ES"/>
        </a:p>
      </dgm:t>
    </dgm:pt>
    <dgm:pt modelId="{D920EF54-808B-481B-BBAF-B9A30E3397D0}">
      <dgm:prSet phldrT="[Texto]"/>
      <dgm:spPr/>
      <dgm:t>
        <a:bodyPr/>
        <a:lstStyle/>
        <a:p>
          <a:r>
            <a:rPr lang="es-ES" dirty="0"/>
            <a:t>Sociedad Civil y sectores religiosos</a:t>
          </a:r>
        </a:p>
      </dgm:t>
    </dgm:pt>
    <dgm:pt modelId="{539F4167-8AB8-419C-9554-E63DB47EA870}" type="parTrans" cxnId="{D7A87E0C-FA79-4364-AC1E-4C09A9705EF3}">
      <dgm:prSet/>
      <dgm:spPr/>
      <dgm:t>
        <a:bodyPr/>
        <a:lstStyle/>
        <a:p>
          <a:endParaRPr lang="es-ES"/>
        </a:p>
      </dgm:t>
    </dgm:pt>
    <dgm:pt modelId="{A84E6FFD-DC94-4A41-8BD7-00E73D4AEFC7}" type="sibTrans" cxnId="{D7A87E0C-FA79-4364-AC1E-4C09A9705EF3}">
      <dgm:prSet/>
      <dgm:spPr/>
      <dgm:t>
        <a:bodyPr/>
        <a:lstStyle/>
        <a:p>
          <a:endParaRPr lang="es-ES"/>
        </a:p>
      </dgm:t>
    </dgm:pt>
    <dgm:pt modelId="{EDDC0DD2-66AC-4B97-87CD-674610198B9D}" type="pres">
      <dgm:prSet presAssocID="{5F81F29C-9433-4BBC-83D2-F8DA8F5FD972}" presName="compositeShape" presStyleCnt="0">
        <dgm:presLayoutVars>
          <dgm:dir/>
          <dgm:resizeHandles/>
        </dgm:presLayoutVars>
      </dgm:prSet>
      <dgm:spPr/>
    </dgm:pt>
    <dgm:pt modelId="{68C33857-DC48-4AF2-8FEE-5941037ABD5B}" type="pres">
      <dgm:prSet presAssocID="{5F81F29C-9433-4BBC-83D2-F8DA8F5FD972}" presName="pyramid" presStyleLbl="node1" presStyleIdx="0" presStyleCnt="1" custLinFactX="156" custLinFactNeighborX="100000" custLinFactNeighborY="-3616"/>
      <dgm:spPr/>
    </dgm:pt>
    <dgm:pt modelId="{4C23CC38-CF38-4A50-A48D-09F938FEA7AE}" type="pres">
      <dgm:prSet presAssocID="{5F81F29C-9433-4BBC-83D2-F8DA8F5FD972}" presName="theList" presStyleCnt="0"/>
      <dgm:spPr/>
    </dgm:pt>
    <dgm:pt modelId="{DB820636-FF00-4C54-BA74-645A450FACB2}" type="pres">
      <dgm:prSet presAssocID="{8B3F1B8B-929A-44CB-A4BE-A4E17D0D61E9}" presName="aNode" presStyleLbl="fgAcc1" presStyleIdx="0" presStyleCnt="3">
        <dgm:presLayoutVars>
          <dgm:bulletEnabled val="1"/>
        </dgm:presLayoutVars>
      </dgm:prSet>
      <dgm:spPr/>
    </dgm:pt>
    <dgm:pt modelId="{074DE5C6-1D7A-4ADC-B120-DF43A8DA02D2}" type="pres">
      <dgm:prSet presAssocID="{8B3F1B8B-929A-44CB-A4BE-A4E17D0D61E9}" presName="aSpace" presStyleCnt="0"/>
      <dgm:spPr/>
    </dgm:pt>
    <dgm:pt modelId="{324EE8AE-D0FE-4551-8C56-C94A7852F731}" type="pres">
      <dgm:prSet presAssocID="{F31F0A37-7457-45AD-B8A6-6D3E1C5CAF2A}" presName="aNode" presStyleLbl="fgAcc1" presStyleIdx="1" presStyleCnt="3" custLinFactNeighborX="968" custLinFactNeighborY="65177">
        <dgm:presLayoutVars>
          <dgm:bulletEnabled val="1"/>
        </dgm:presLayoutVars>
      </dgm:prSet>
      <dgm:spPr/>
    </dgm:pt>
    <dgm:pt modelId="{E14790BB-3D40-4E24-94E6-CD0CF6D9DB53}" type="pres">
      <dgm:prSet presAssocID="{F31F0A37-7457-45AD-B8A6-6D3E1C5CAF2A}" presName="aSpace" presStyleCnt="0"/>
      <dgm:spPr/>
    </dgm:pt>
    <dgm:pt modelId="{A140536B-76F3-455E-9822-1A289FCE13E5}" type="pres">
      <dgm:prSet presAssocID="{D920EF54-808B-481B-BBAF-B9A30E3397D0}" presName="aNode" presStyleLbl="fgAcc1" presStyleIdx="2" presStyleCnt="3" custLinFactY="12294" custLinFactNeighborX="868" custLinFactNeighborY="100000">
        <dgm:presLayoutVars>
          <dgm:bulletEnabled val="1"/>
        </dgm:presLayoutVars>
      </dgm:prSet>
      <dgm:spPr/>
    </dgm:pt>
    <dgm:pt modelId="{B04CEC78-8D6C-4A22-AC4A-3B49FAF565BF}" type="pres">
      <dgm:prSet presAssocID="{D920EF54-808B-481B-BBAF-B9A30E3397D0}" presName="aSpace" presStyleCnt="0"/>
      <dgm:spPr/>
    </dgm:pt>
  </dgm:ptLst>
  <dgm:cxnLst>
    <dgm:cxn modelId="{ECA62A04-E153-4910-821D-80EB8EA322D9}" type="presOf" srcId="{8B3F1B8B-929A-44CB-A4BE-A4E17D0D61E9}" destId="{DB820636-FF00-4C54-BA74-645A450FACB2}" srcOrd="0" destOrd="0" presId="urn:microsoft.com/office/officeart/2005/8/layout/pyramid2"/>
    <dgm:cxn modelId="{D7A87E0C-FA79-4364-AC1E-4C09A9705EF3}" srcId="{5F81F29C-9433-4BBC-83D2-F8DA8F5FD972}" destId="{D920EF54-808B-481B-BBAF-B9A30E3397D0}" srcOrd="2" destOrd="0" parTransId="{539F4167-8AB8-419C-9554-E63DB47EA870}" sibTransId="{A84E6FFD-DC94-4A41-8BD7-00E73D4AEFC7}"/>
    <dgm:cxn modelId="{9DB83664-7FBB-4690-88E3-CD37527FE8C3}" srcId="{5F81F29C-9433-4BBC-83D2-F8DA8F5FD972}" destId="{8B3F1B8B-929A-44CB-A4BE-A4E17D0D61E9}" srcOrd="0" destOrd="0" parTransId="{3B74AB74-8976-4B8C-97F8-690499767654}" sibTransId="{3FC26583-39D6-4728-9949-D939E305C508}"/>
    <dgm:cxn modelId="{CDD6D096-3358-4493-A885-E62AB758EDF5}" type="presOf" srcId="{5F81F29C-9433-4BBC-83D2-F8DA8F5FD972}" destId="{EDDC0DD2-66AC-4B97-87CD-674610198B9D}" srcOrd="0" destOrd="0" presId="urn:microsoft.com/office/officeart/2005/8/layout/pyramid2"/>
    <dgm:cxn modelId="{D8A137AD-647F-4965-9B22-0D51D9DF1566}" type="presOf" srcId="{D920EF54-808B-481B-BBAF-B9A30E3397D0}" destId="{A140536B-76F3-455E-9822-1A289FCE13E5}" srcOrd="0" destOrd="0" presId="urn:microsoft.com/office/officeart/2005/8/layout/pyramid2"/>
    <dgm:cxn modelId="{0AFCE5B9-CB72-44DD-B57C-1A421E2E09EF}" srcId="{5F81F29C-9433-4BBC-83D2-F8DA8F5FD972}" destId="{F31F0A37-7457-45AD-B8A6-6D3E1C5CAF2A}" srcOrd="1" destOrd="0" parTransId="{6E4E230A-63ED-4E41-9A28-80B96882F83E}" sibTransId="{DF692DA5-EC50-4DFC-9667-0DD248860855}"/>
    <dgm:cxn modelId="{F69F6DBB-EEAF-4F9F-ADF2-82855AC0396E}" type="presOf" srcId="{F31F0A37-7457-45AD-B8A6-6D3E1C5CAF2A}" destId="{324EE8AE-D0FE-4551-8C56-C94A7852F731}" srcOrd="0" destOrd="0" presId="urn:microsoft.com/office/officeart/2005/8/layout/pyramid2"/>
    <dgm:cxn modelId="{C523A94D-2540-4C2B-A2DD-53C469C321AE}" type="presParOf" srcId="{EDDC0DD2-66AC-4B97-87CD-674610198B9D}" destId="{68C33857-DC48-4AF2-8FEE-5941037ABD5B}" srcOrd="0" destOrd="0" presId="urn:microsoft.com/office/officeart/2005/8/layout/pyramid2"/>
    <dgm:cxn modelId="{845C6163-A828-49CF-8697-D41154310AE7}" type="presParOf" srcId="{EDDC0DD2-66AC-4B97-87CD-674610198B9D}" destId="{4C23CC38-CF38-4A50-A48D-09F938FEA7AE}" srcOrd="1" destOrd="0" presId="urn:microsoft.com/office/officeart/2005/8/layout/pyramid2"/>
    <dgm:cxn modelId="{C251D44D-384D-4A1E-A33E-C324A7EF645F}" type="presParOf" srcId="{4C23CC38-CF38-4A50-A48D-09F938FEA7AE}" destId="{DB820636-FF00-4C54-BA74-645A450FACB2}" srcOrd="0" destOrd="0" presId="urn:microsoft.com/office/officeart/2005/8/layout/pyramid2"/>
    <dgm:cxn modelId="{8D657E8C-2387-427F-969A-4FBD36A70EDA}" type="presParOf" srcId="{4C23CC38-CF38-4A50-A48D-09F938FEA7AE}" destId="{074DE5C6-1D7A-4ADC-B120-DF43A8DA02D2}" srcOrd="1" destOrd="0" presId="urn:microsoft.com/office/officeart/2005/8/layout/pyramid2"/>
    <dgm:cxn modelId="{B7AA54B8-C1BD-4D2B-ACFC-1F35669830CC}" type="presParOf" srcId="{4C23CC38-CF38-4A50-A48D-09F938FEA7AE}" destId="{324EE8AE-D0FE-4551-8C56-C94A7852F731}" srcOrd="2" destOrd="0" presId="urn:microsoft.com/office/officeart/2005/8/layout/pyramid2"/>
    <dgm:cxn modelId="{69FAC58B-D769-4657-B582-010356A0551F}" type="presParOf" srcId="{4C23CC38-CF38-4A50-A48D-09F938FEA7AE}" destId="{E14790BB-3D40-4E24-94E6-CD0CF6D9DB53}" srcOrd="3" destOrd="0" presId="urn:microsoft.com/office/officeart/2005/8/layout/pyramid2"/>
    <dgm:cxn modelId="{C8775634-728C-4FAA-AB9E-B8AAD3484625}" type="presParOf" srcId="{4C23CC38-CF38-4A50-A48D-09F938FEA7AE}" destId="{A140536B-76F3-455E-9822-1A289FCE13E5}" srcOrd="4" destOrd="0" presId="urn:microsoft.com/office/officeart/2005/8/layout/pyramid2"/>
    <dgm:cxn modelId="{03D17C35-5043-475A-B4F2-B1877C215A8B}" type="presParOf" srcId="{4C23CC38-CF38-4A50-A48D-09F938FEA7AE}" destId="{B04CEC78-8D6C-4A22-AC4A-3B49FAF565B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9A91B9-C90C-4A58-86B3-A3AC77136A7C}" type="doc">
      <dgm:prSet loTypeId="urn:microsoft.com/office/officeart/2005/8/layout/pyramid4" loCatId="pyramid" qsTypeId="urn:microsoft.com/office/officeart/2005/8/quickstyle/simple3" qsCatId="simple" csTypeId="urn:microsoft.com/office/officeart/2005/8/colors/accent1_2" csCatId="accent1" phldr="1"/>
      <dgm:spPr/>
      <dgm:t>
        <a:bodyPr/>
        <a:lstStyle/>
        <a:p>
          <a:endParaRPr lang="es-ES"/>
        </a:p>
      </dgm:t>
    </dgm:pt>
    <dgm:pt modelId="{4753C853-7953-4F8D-AF9E-24B4D674529A}">
      <dgm:prSet phldrT="[Texto]"/>
      <dgm:spPr/>
      <dgm:t>
        <a:bodyPr/>
        <a:lstStyle/>
        <a:p>
          <a:r>
            <a:rPr lang="es-ES" dirty="0"/>
            <a:t>Bioética</a:t>
          </a:r>
        </a:p>
      </dgm:t>
    </dgm:pt>
    <dgm:pt modelId="{108EC414-E557-4E28-B895-B7DFE70A3B07}" type="parTrans" cxnId="{C8466FCA-1C8A-46BB-B845-4D4C616C5491}">
      <dgm:prSet/>
      <dgm:spPr/>
      <dgm:t>
        <a:bodyPr/>
        <a:lstStyle/>
        <a:p>
          <a:endParaRPr lang="es-ES"/>
        </a:p>
      </dgm:t>
    </dgm:pt>
    <dgm:pt modelId="{1AC5099D-142E-46A4-B26C-A308B339F680}" type="sibTrans" cxnId="{C8466FCA-1C8A-46BB-B845-4D4C616C5491}">
      <dgm:prSet/>
      <dgm:spPr/>
      <dgm:t>
        <a:bodyPr/>
        <a:lstStyle/>
        <a:p>
          <a:endParaRPr lang="es-ES"/>
        </a:p>
      </dgm:t>
    </dgm:pt>
    <dgm:pt modelId="{34EDB5B4-80B0-46B6-A80D-17714CEB1797}">
      <dgm:prSet phldrT="[Texto]"/>
      <dgm:spPr/>
      <dgm:t>
        <a:bodyPr/>
        <a:lstStyle/>
        <a:p>
          <a:r>
            <a:rPr lang="es-ES" dirty="0"/>
            <a:t>Bioética</a:t>
          </a:r>
        </a:p>
      </dgm:t>
    </dgm:pt>
    <dgm:pt modelId="{4A7F85C3-4A01-45FD-BC7A-DF0D05D87519}" type="parTrans" cxnId="{E7098338-4730-465C-908A-6CD3B65EA162}">
      <dgm:prSet/>
      <dgm:spPr/>
      <dgm:t>
        <a:bodyPr/>
        <a:lstStyle/>
        <a:p>
          <a:endParaRPr lang="es-ES"/>
        </a:p>
      </dgm:t>
    </dgm:pt>
    <dgm:pt modelId="{85072F18-1BB7-4DF3-BAFD-D6CDD62DC38C}" type="sibTrans" cxnId="{E7098338-4730-465C-908A-6CD3B65EA162}">
      <dgm:prSet/>
      <dgm:spPr/>
      <dgm:t>
        <a:bodyPr/>
        <a:lstStyle/>
        <a:p>
          <a:endParaRPr lang="es-ES"/>
        </a:p>
      </dgm:t>
    </dgm:pt>
    <dgm:pt modelId="{D19E7A51-065F-4117-9D7F-4A3749D74A5E}">
      <dgm:prSet phldrT="[Texto]"/>
      <dgm:spPr/>
      <dgm:t>
        <a:bodyPr/>
        <a:lstStyle/>
        <a:p>
          <a:r>
            <a:rPr lang="es-ES" dirty="0"/>
            <a:t>Violencia</a:t>
          </a:r>
        </a:p>
      </dgm:t>
    </dgm:pt>
    <dgm:pt modelId="{22D87262-22BC-4F5C-B096-362DFCD40D41}" type="parTrans" cxnId="{E13987ED-10A2-4C4E-9EFD-66DBEEA15381}">
      <dgm:prSet/>
      <dgm:spPr/>
      <dgm:t>
        <a:bodyPr/>
        <a:lstStyle/>
        <a:p>
          <a:endParaRPr lang="es-ES"/>
        </a:p>
      </dgm:t>
    </dgm:pt>
    <dgm:pt modelId="{7C0811B2-7D41-4414-A4F8-42BFE4292F3A}" type="sibTrans" cxnId="{E13987ED-10A2-4C4E-9EFD-66DBEEA15381}">
      <dgm:prSet/>
      <dgm:spPr/>
      <dgm:t>
        <a:bodyPr/>
        <a:lstStyle/>
        <a:p>
          <a:endParaRPr lang="es-ES"/>
        </a:p>
      </dgm:t>
    </dgm:pt>
    <dgm:pt modelId="{4092C33E-7F17-4A8A-9309-0795F6FD8CA8}">
      <dgm:prSet phldrT="[Texto]"/>
      <dgm:spPr/>
      <dgm:t>
        <a:bodyPr/>
        <a:lstStyle/>
        <a:p>
          <a:r>
            <a:rPr lang="es-ES" dirty="0"/>
            <a:t>Bioética</a:t>
          </a:r>
        </a:p>
      </dgm:t>
    </dgm:pt>
    <dgm:pt modelId="{D01BC5BD-CA4E-4A66-9674-BAB91F6764F2}" type="parTrans" cxnId="{81757B88-EA1C-4D4C-A246-34F980855112}">
      <dgm:prSet/>
      <dgm:spPr/>
      <dgm:t>
        <a:bodyPr/>
        <a:lstStyle/>
        <a:p>
          <a:endParaRPr lang="es-ES"/>
        </a:p>
      </dgm:t>
    </dgm:pt>
    <dgm:pt modelId="{562ADE01-D758-462F-B1D4-22CB3A3907C1}" type="sibTrans" cxnId="{81757B88-EA1C-4D4C-A246-34F980855112}">
      <dgm:prSet/>
      <dgm:spPr/>
      <dgm:t>
        <a:bodyPr/>
        <a:lstStyle/>
        <a:p>
          <a:endParaRPr lang="es-ES"/>
        </a:p>
      </dgm:t>
    </dgm:pt>
    <dgm:pt modelId="{94978CAD-85E4-464F-B250-C73C1ECC3C39}" type="pres">
      <dgm:prSet presAssocID="{FD9A91B9-C90C-4A58-86B3-A3AC77136A7C}" presName="compositeShape" presStyleCnt="0">
        <dgm:presLayoutVars>
          <dgm:chMax val="9"/>
          <dgm:dir/>
          <dgm:resizeHandles val="exact"/>
        </dgm:presLayoutVars>
      </dgm:prSet>
      <dgm:spPr/>
    </dgm:pt>
    <dgm:pt modelId="{5AF53802-45E9-42A8-8624-9642922FB617}" type="pres">
      <dgm:prSet presAssocID="{FD9A91B9-C90C-4A58-86B3-A3AC77136A7C}" presName="triangle1" presStyleLbl="node1" presStyleIdx="0" presStyleCnt="4" custLinFactNeighborX="3" custLinFactNeighborY="-9414">
        <dgm:presLayoutVars>
          <dgm:bulletEnabled val="1"/>
        </dgm:presLayoutVars>
      </dgm:prSet>
      <dgm:spPr/>
    </dgm:pt>
    <dgm:pt modelId="{B314339D-076C-4643-A161-DC3D71969CC6}" type="pres">
      <dgm:prSet presAssocID="{FD9A91B9-C90C-4A58-86B3-A3AC77136A7C}" presName="triangle2" presStyleLbl="node1" presStyleIdx="1" presStyleCnt="4">
        <dgm:presLayoutVars>
          <dgm:bulletEnabled val="1"/>
        </dgm:presLayoutVars>
      </dgm:prSet>
      <dgm:spPr/>
    </dgm:pt>
    <dgm:pt modelId="{7E24B071-3CAB-41B8-BF55-028F8E927E27}" type="pres">
      <dgm:prSet presAssocID="{FD9A91B9-C90C-4A58-86B3-A3AC77136A7C}" presName="triangle3" presStyleLbl="node1" presStyleIdx="2" presStyleCnt="4">
        <dgm:presLayoutVars>
          <dgm:bulletEnabled val="1"/>
        </dgm:presLayoutVars>
      </dgm:prSet>
      <dgm:spPr/>
    </dgm:pt>
    <dgm:pt modelId="{59042904-E874-43D6-A3A7-0EB95D674F39}" type="pres">
      <dgm:prSet presAssocID="{FD9A91B9-C90C-4A58-86B3-A3AC77136A7C}" presName="triangle4" presStyleLbl="node1" presStyleIdx="3" presStyleCnt="4">
        <dgm:presLayoutVars>
          <dgm:bulletEnabled val="1"/>
        </dgm:presLayoutVars>
      </dgm:prSet>
      <dgm:spPr/>
    </dgm:pt>
  </dgm:ptLst>
  <dgm:cxnLst>
    <dgm:cxn modelId="{61F2BC1B-DB3C-424C-9C08-AC3B527EFEC5}" type="presOf" srcId="{34EDB5B4-80B0-46B6-A80D-17714CEB1797}" destId="{B314339D-076C-4643-A161-DC3D71969CC6}" srcOrd="0" destOrd="0" presId="urn:microsoft.com/office/officeart/2005/8/layout/pyramid4"/>
    <dgm:cxn modelId="{E7098338-4730-465C-908A-6CD3B65EA162}" srcId="{FD9A91B9-C90C-4A58-86B3-A3AC77136A7C}" destId="{34EDB5B4-80B0-46B6-A80D-17714CEB1797}" srcOrd="1" destOrd="0" parTransId="{4A7F85C3-4A01-45FD-BC7A-DF0D05D87519}" sibTransId="{85072F18-1BB7-4DF3-BAFD-D6CDD62DC38C}"/>
    <dgm:cxn modelId="{1F1F0942-D51D-4D15-8387-B8D41089E27C}" type="presOf" srcId="{D19E7A51-065F-4117-9D7F-4A3749D74A5E}" destId="{7E24B071-3CAB-41B8-BF55-028F8E927E27}" srcOrd="0" destOrd="0" presId="urn:microsoft.com/office/officeart/2005/8/layout/pyramid4"/>
    <dgm:cxn modelId="{81757B88-EA1C-4D4C-A246-34F980855112}" srcId="{FD9A91B9-C90C-4A58-86B3-A3AC77136A7C}" destId="{4092C33E-7F17-4A8A-9309-0795F6FD8CA8}" srcOrd="3" destOrd="0" parTransId="{D01BC5BD-CA4E-4A66-9674-BAB91F6764F2}" sibTransId="{562ADE01-D758-462F-B1D4-22CB3A3907C1}"/>
    <dgm:cxn modelId="{0E5BDE8C-6883-4160-BA98-04FCBB683F37}" type="presOf" srcId="{FD9A91B9-C90C-4A58-86B3-A3AC77136A7C}" destId="{94978CAD-85E4-464F-B250-C73C1ECC3C39}" srcOrd="0" destOrd="0" presId="urn:microsoft.com/office/officeart/2005/8/layout/pyramid4"/>
    <dgm:cxn modelId="{C8466FCA-1C8A-46BB-B845-4D4C616C5491}" srcId="{FD9A91B9-C90C-4A58-86B3-A3AC77136A7C}" destId="{4753C853-7953-4F8D-AF9E-24B4D674529A}" srcOrd="0" destOrd="0" parTransId="{108EC414-E557-4E28-B895-B7DFE70A3B07}" sibTransId="{1AC5099D-142E-46A4-B26C-A308B339F680}"/>
    <dgm:cxn modelId="{E13987ED-10A2-4C4E-9EFD-66DBEEA15381}" srcId="{FD9A91B9-C90C-4A58-86B3-A3AC77136A7C}" destId="{D19E7A51-065F-4117-9D7F-4A3749D74A5E}" srcOrd="2" destOrd="0" parTransId="{22D87262-22BC-4F5C-B096-362DFCD40D41}" sibTransId="{7C0811B2-7D41-4414-A4F8-42BFE4292F3A}"/>
    <dgm:cxn modelId="{6210D8ED-866E-4ABB-8457-769856A12AAE}" type="presOf" srcId="{4092C33E-7F17-4A8A-9309-0795F6FD8CA8}" destId="{59042904-E874-43D6-A3A7-0EB95D674F39}" srcOrd="0" destOrd="0" presId="urn:microsoft.com/office/officeart/2005/8/layout/pyramid4"/>
    <dgm:cxn modelId="{DC1B13F5-06B9-4B0F-B30C-4E71DCBE4299}" type="presOf" srcId="{4753C853-7953-4F8D-AF9E-24B4D674529A}" destId="{5AF53802-45E9-42A8-8624-9642922FB617}" srcOrd="0" destOrd="0" presId="urn:microsoft.com/office/officeart/2005/8/layout/pyramid4"/>
    <dgm:cxn modelId="{77F683C3-8A04-4074-B671-D1D64139AFE0}" type="presParOf" srcId="{94978CAD-85E4-464F-B250-C73C1ECC3C39}" destId="{5AF53802-45E9-42A8-8624-9642922FB617}" srcOrd="0" destOrd="0" presId="urn:microsoft.com/office/officeart/2005/8/layout/pyramid4"/>
    <dgm:cxn modelId="{5B45EA4B-F091-4D0E-B75D-C7F29E5E84B0}" type="presParOf" srcId="{94978CAD-85E4-464F-B250-C73C1ECC3C39}" destId="{B314339D-076C-4643-A161-DC3D71969CC6}" srcOrd="1" destOrd="0" presId="urn:microsoft.com/office/officeart/2005/8/layout/pyramid4"/>
    <dgm:cxn modelId="{544415FB-2692-4F3D-8483-C76ABE2319E3}" type="presParOf" srcId="{94978CAD-85E4-464F-B250-C73C1ECC3C39}" destId="{7E24B071-3CAB-41B8-BF55-028F8E927E27}" srcOrd="2" destOrd="0" presId="urn:microsoft.com/office/officeart/2005/8/layout/pyramid4"/>
    <dgm:cxn modelId="{170E8143-2929-4C14-8C8F-E915808006DC}" type="presParOf" srcId="{94978CAD-85E4-464F-B250-C73C1ECC3C39}" destId="{59042904-E874-43D6-A3A7-0EB95D674F39}"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D5CFF4-0C7A-4570-9F7F-B5A4F0B7A019}" type="doc">
      <dgm:prSet loTypeId="urn:microsoft.com/office/officeart/2005/8/layout/radial2" loCatId="relationship" qsTypeId="urn:microsoft.com/office/officeart/2005/8/quickstyle/simple3" qsCatId="simple" csTypeId="urn:microsoft.com/office/officeart/2005/8/colors/accent1_2" csCatId="accent1" phldr="1"/>
      <dgm:spPr/>
      <dgm:t>
        <a:bodyPr/>
        <a:lstStyle/>
        <a:p>
          <a:endParaRPr lang="es-ES"/>
        </a:p>
      </dgm:t>
    </dgm:pt>
    <dgm:pt modelId="{17ECBCFE-DA2D-478A-AB2C-70D8009003CE}">
      <dgm:prSet phldrT="[Texto]" custT="1"/>
      <dgm:spPr/>
      <dgm:t>
        <a:bodyPr/>
        <a:lstStyle/>
        <a:p>
          <a:r>
            <a:rPr lang="es-ES" sz="1400" u="sng" dirty="0"/>
            <a:t>Educación</a:t>
          </a:r>
        </a:p>
      </dgm:t>
    </dgm:pt>
    <dgm:pt modelId="{F5362251-2FA8-4782-BCE7-40DDB4B022CF}" type="parTrans" cxnId="{9C3DF68F-AAF1-468A-ABFA-9375C5750928}">
      <dgm:prSet/>
      <dgm:spPr/>
      <dgm:t>
        <a:bodyPr/>
        <a:lstStyle/>
        <a:p>
          <a:endParaRPr lang="es-ES"/>
        </a:p>
      </dgm:t>
    </dgm:pt>
    <dgm:pt modelId="{503F2385-447F-44D5-BCA9-5D8B7BD12C00}" type="sibTrans" cxnId="{9C3DF68F-AAF1-468A-ABFA-9375C5750928}">
      <dgm:prSet/>
      <dgm:spPr/>
      <dgm:t>
        <a:bodyPr/>
        <a:lstStyle/>
        <a:p>
          <a:endParaRPr lang="es-ES"/>
        </a:p>
      </dgm:t>
    </dgm:pt>
    <dgm:pt modelId="{7E401206-4B27-449A-83F8-36547BD7E013}">
      <dgm:prSet phldrT="[Texto]"/>
      <dgm:spPr/>
      <dgm:t>
        <a:bodyPr/>
        <a:lstStyle/>
        <a:p>
          <a:r>
            <a:rPr lang="es-ES" b="1" u="sng" dirty="0"/>
            <a:t>El 11,1% de la población es analfabeta. </a:t>
          </a:r>
          <a:endParaRPr lang="es-ES" dirty="0"/>
        </a:p>
      </dgm:t>
    </dgm:pt>
    <dgm:pt modelId="{EE3C0305-9B25-483A-8C99-0FE9BBF97C39}" type="parTrans" cxnId="{B6037635-A9CA-43DB-97F6-B22ADF311445}">
      <dgm:prSet/>
      <dgm:spPr/>
      <dgm:t>
        <a:bodyPr/>
        <a:lstStyle/>
        <a:p>
          <a:endParaRPr lang="es-ES"/>
        </a:p>
      </dgm:t>
    </dgm:pt>
    <dgm:pt modelId="{DA397DD0-D65C-4A45-A842-30A6CDE3C6A1}" type="sibTrans" cxnId="{B6037635-A9CA-43DB-97F6-B22ADF311445}">
      <dgm:prSet/>
      <dgm:spPr/>
      <dgm:t>
        <a:bodyPr/>
        <a:lstStyle/>
        <a:p>
          <a:endParaRPr lang="es-ES"/>
        </a:p>
      </dgm:t>
    </dgm:pt>
    <dgm:pt modelId="{2A735A40-1A28-43C8-99B3-8C6BE655691A}">
      <dgm:prSet phldrT="[Texto]"/>
      <dgm:spPr/>
      <dgm:t>
        <a:bodyPr/>
        <a:lstStyle/>
        <a:p>
          <a:r>
            <a:rPr lang="es-ES" dirty="0"/>
            <a:t>POBREZA</a:t>
          </a:r>
        </a:p>
      </dgm:t>
    </dgm:pt>
    <dgm:pt modelId="{C9836728-9416-4D69-97DF-675CFA78D145}" type="parTrans" cxnId="{5C23901E-B107-4BCD-B367-62742EE043C9}">
      <dgm:prSet/>
      <dgm:spPr/>
      <dgm:t>
        <a:bodyPr/>
        <a:lstStyle/>
        <a:p>
          <a:endParaRPr lang="es-ES"/>
        </a:p>
      </dgm:t>
    </dgm:pt>
    <dgm:pt modelId="{CF3F97CD-54BF-47D9-B62F-BFF6E93916AE}" type="sibTrans" cxnId="{5C23901E-B107-4BCD-B367-62742EE043C9}">
      <dgm:prSet/>
      <dgm:spPr/>
      <dgm:t>
        <a:bodyPr/>
        <a:lstStyle/>
        <a:p>
          <a:endParaRPr lang="es-ES"/>
        </a:p>
      </dgm:t>
    </dgm:pt>
    <dgm:pt modelId="{9A9CBD0E-E5F4-42EA-8933-C3BCD1D20E7D}">
      <dgm:prSet phldrT="[Texto]"/>
      <dgm:spPr/>
      <dgm:t>
        <a:bodyPr/>
        <a:lstStyle/>
        <a:p>
          <a:pPr algn="l"/>
          <a:r>
            <a:rPr lang="es-ES" b="1" u="sng" dirty="0"/>
            <a:t>60,9% de la población vive por debajo del umbral de pobreza y el 38,4% en condiciones de pobreza extrema.</a:t>
          </a:r>
          <a:endParaRPr lang="es-ES" dirty="0"/>
        </a:p>
      </dgm:t>
    </dgm:pt>
    <dgm:pt modelId="{23D91001-FF36-4F54-AD74-DDB1E752D09E}" type="parTrans" cxnId="{3A95146C-006B-440B-A965-31ED73E043AD}">
      <dgm:prSet/>
      <dgm:spPr/>
      <dgm:t>
        <a:bodyPr/>
        <a:lstStyle/>
        <a:p>
          <a:endParaRPr lang="es-ES"/>
        </a:p>
      </dgm:t>
    </dgm:pt>
    <dgm:pt modelId="{D1EB50EE-5A9C-4065-BC3A-9A7A28B83516}" type="sibTrans" cxnId="{3A95146C-006B-440B-A965-31ED73E043AD}">
      <dgm:prSet/>
      <dgm:spPr/>
      <dgm:t>
        <a:bodyPr/>
        <a:lstStyle/>
        <a:p>
          <a:endParaRPr lang="es-ES"/>
        </a:p>
      </dgm:t>
    </dgm:pt>
    <dgm:pt modelId="{CE845BF0-07A2-4525-95A4-33FA0324D68E}">
      <dgm:prSet phldrT="[Texto]"/>
      <dgm:spPr/>
      <dgm:t>
        <a:bodyPr/>
        <a:lstStyle/>
        <a:p>
          <a:r>
            <a:rPr lang="es-ES" dirty="0"/>
            <a:t>POBLACION</a:t>
          </a:r>
        </a:p>
      </dgm:t>
    </dgm:pt>
    <dgm:pt modelId="{C680E874-B8D0-4E78-8A22-B4B32DEAA471}" type="parTrans" cxnId="{C24C6B5C-B1C2-4A6E-AB34-9345A75D2421}">
      <dgm:prSet/>
      <dgm:spPr/>
      <dgm:t>
        <a:bodyPr/>
        <a:lstStyle/>
        <a:p>
          <a:endParaRPr lang="es-ES"/>
        </a:p>
      </dgm:t>
    </dgm:pt>
    <dgm:pt modelId="{81B942CB-AA3D-4109-9110-22E357F58A60}" type="sibTrans" cxnId="{C24C6B5C-B1C2-4A6E-AB34-9345A75D2421}">
      <dgm:prSet/>
      <dgm:spPr/>
      <dgm:t>
        <a:bodyPr/>
        <a:lstStyle/>
        <a:p>
          <a:endParaRPr lang="es-ES"/>
        </a:p>
      </dgm:t>
    </dgm:pt>
    <dgm:pt modelId="{F60174B7-F6B7-452A-9B68-A4243AC838C3}">
      <dgm:prSet phldrT="[Texto]"/>
      <dgm:spPr/>
      <dgm:t>
        <a:bodyPr/>
        <a:lstStyle/>
        <a:p>
          <a:r>
            <a:rPr lang="es-ES" sz="1400" b="1" u="sng" dirty="0">
              <a:effectLst>
                <a:outerShdw blurRad="38100" dist="38100" dir="2700000" algn="tl">
                  <a:srgbClr val="000000">
                    <a:alpha val="43137"/>
                  </a:srgbClr>
                </a:outerShdw>
              </a:effectLst>
            </a:rPr>
            <a:t>Población menor de 18 años: 42,76% </a:t>
          </a:r>
          <a:endParaRPr lang="es-ES" sz="1400" dirty="0"/>
        </a:p>
      </dgm:t>
    </dgm:pt>
    <dgm:pt modelId="{F8396256-CEA2-435D-9D05-F64D7D5BD005}" type="parTrans" cxnId="{B6F75A40-786E-472E-A703-2B3382F432ED}">
      <dgm:prSet/>
      <dgm:spPr/>
      <dgm:t>
        <a:bodyPr/>
        <a:lstStyle/>
        <a:p>
          <a:endParaRPr lang="es-ES"/>
        </a:p>
      </dgm:t>
    </dgm:pt>
    <dgm:pt modelId="{428BF9D2-77FF-4C74-8666-630E3DC64BAA}" type="sibTrans" cxnId="{B6F75A40-786E-472E-A703-2B3382F432ED}">
      <dgm:prSet/>
      <dgm:spPr/>
      <dgm:t>
        <a:bodyPr/>
        <a:lstStyle/>
        <a:p>
          <a:endParaRPr lang="es-ES"/>
        </a:p>
      </dgm:t>
    </dgm:pt>
    <dgm:pt modelId="{D4D0AE1F-8133-4722-A765-377330E0B591}">
      <dgm:prSet phldrT="[Texto]" custT="1"/>
      <dgm:spPr/>
      <dgm:t>
        <a:bodyPr/>
        <a:lstStyle/>
        <a:p>
          <a:r>
            <a:rPr lang="es-ES" sz="1600" dirty="0"/>
            <a:t>Población mayor de 65 años: 5%</a:t>
          </a:r>
        </a:p>
      </dgm:t>
    </dgm:pt>
    <dgm:pt modelId="{A104053E-C458-40EB-BCA9-9A6F41D0F1CA}" type="parTrans" cxnId="{A4336FBC-AA8C-4655-95CE-0CBD38CBD963}">
      <dgm:prSet/>
      <dgm:spPr/>
      <dgm:t>
        <a:bodyPr/>
        <a:lstStyle/>
        <a:p>
          <a:endParaRPr lang="es-ES"/>
        </a:p>
      </dgm:t>
    </dgm:pt>
    <dgm:pt modelId="{08EFD66C-4077-44DB-9DAE-97AEB292F68A}" type="sibTrans" cxnId="{A4336FBC-AA8C-4655-95CE-0CBD38CBD963}">
      <dgm:prSet/>
      <dgm:spPr/>
      <dgm:t>
        <a:bodyPr/>
        <a:lstStyle/>
        <a:p>
          <a:endParaRPr lang="es-ES"/>
        </a:p>
      </dgm:t>
    </dgm:pt>
    <dgm:pt modelId="{F11F9DD2-624A-45CA-A6CB-1912F463C384}">
      <dgm:prSet/>
      <dgm:spPr/>
      <dgm:t>
        <a:bodyPr/>
        <a:lstStyle/>
        <a:p>
          <a:r>
            <a:rPr lang="es-ES" dirty="0"/>
            <a:t>IDH</a:t>
          </a:r>
        </a:p>
      </dgm:t>
    </dgm:pt>
    <dgm:pt modelId="{525E0FCD-5C74-46FF-BCBC-50C054EE672C}" type="parTrans" cxnId="{A9771C11-79EE-4D88-AF1F-6211EDC778FB}">
      <dgm:prSet/>
      <dgm:spPr/>
      <dgm:t>
        <a:bodyPr/>
        <a:lstStyle/>
        <a:p>
          <a:endParaRPr lang="es-ES"/>
        </a:p>
      </dgm:t>
    </dgm:pt>
    <dgm:pt modelId="{5A88DA8D-A847-4D23-A53D-0CD7D2D1C18B}" type="sibTrans" cxnId="{A9771C11-79EE-4D88-AF1F-6211EDC778FB}">
      <dgm:prSet/>
      <dgm:spPr/>
      <dgm:t>
        <a:bodyPr/>
        <a:lstStyle/>
        <a:p>
          <a:endParaRPr lang="es-ES"/>
        </a:p>
      </dgm:t>
    </dgm:pt>
    <dgm:pt modelId="{B9D04E0D-E7ED-4C8C-B56A-BCF49D79DD2F}">
      <dgm:prSet/>
      <dgm:spPr/>
      <dgm:t>
        <a:bodyPr/>
        <a:lstStyle/>
        <a:p>
          <a:r>
            <a:rPr lang="es-ES" dirty="0"/>
            <a:t>IDH (Valor numérico / n°. orden mundial): 0.625/ 130 de 188 países. </a:t>
          </a:r>
          <a:r>
            <a:rPr lang="es-ES" b="1" u="sng" dirty="0"/>
            <a:t>Honduras es el país con peor calificación de IDH de América Latina</a:t>
          </a:r>
          <a:endParaRPr lang="es-ES" dirty="0"/>
        </a:p>
      </dgm:t>
    </dgm:pt>
    <dgm:pt modelId="{0C26435C-2AA9-466F-82E1-7A19573CD6A0}" type="parTrans" cxnId="{69FE72D4-B44D-40D7-B25B-B3877EA5A585}">
      <dgm:prSet/>
      <dgm:spPr/>
      <dgm:t>
        <a:bodyPr/>
        <a:lstStyle/>
        <a:p>
          <a:endParaRPr lang="es-ES"/>
        </a:p>
      </dgm:t>
    </dgm:pt>
    <dgm:pt modelId="{7C3F7E02-40BB-4068-862F-3A264B9D582F}" type="sibTrans" cxnId="{69FE72D4-B44D-40D7-B25B-B3877EA5A585}">
      <dgm:prSet/>
      <dgm:spPr/>
      <dgm:t>
        <a:bodyPr/>
        <a:lstStyle/>
        <a:p>
          <a:endParaRPr lang="es-ES"/>
        </a:p>
      </dgm:t>
    </dgm:pt>
    <dgm:pt modelId="{3BBA4CAE-25A7-47AE-874D-A9C701164A80}">
      <dgm:prSet/>
      <dgm:spPr/>
      <dgm:t>
        <a:bodyPr/>
        <a:lstStyle/>
        <a:p>
          <a:endParaRPr lang="es-ES" dirty="0"/>
        </a:p>
      </dgm:t>
    </dgm:pt>
    <dgm:pt modelId="{F7C93DC6-94DC-491B-BE8B-24F4620D464C}" type="parTrans" cxnId="{3D39D955-38BF-4C0A-8EF1-B2953615857E}">
      <dgm:prSet/>
      <dgm:spPr/>
      <dgm:t>
        <a:bodyPr/>
        <a:lstStyle/>
        <a:p>
          <a:endParaRPr lang="es-ES"/>
        </a:p>
      </dgm:t>
    </dgm:pt>
    <dgm:pt modelId="{759E8250-ADF4-47C6-925B-475B60479893}" type="sibTrans" cxnId="{3D39D955-38BF-4C0A-8EF1-B2953615857E}">
      <dgm:prSet/>
      <dgm:spPr/>
      <dgm:t>
        <a:bodyPr/>
        <a:lstStyle/>
        <a:p>
          <a:endParaRPr lang="es-ES"/>
        </a:p>
      </dgm:t>
    </dgm:pt>
    <dgm:pt modelId="{03A46E80-D5EF-4E08-A34B-E41834B80904}" type="pres">
      <dgm:prSet presAssocID="{EBD5CFF4-0C7A-4570-9F7F-B5A4F0B7A019}" presName="composite" presStyleCnt="0">
        <dgm:presLayoutVars>
          <dgm:chMax val="5"/>
          <dgm:dir/>
          <dgm:animLvl val="ctr"/>
          <dgm:resizeHandles val="exact"/>
        </dgm:presLayoutVars>
      </dgm:prSet>
      <dgm:spPr/>
    </dgm:pt>
    <dgm:pt modelId="{ACD60EBD-EF81-4F4A-BB79-2DD76015A495}" type="pres">
      <dgm:prSet presAssocID="{EBD5CFF4-0C7A-4570-9F7F-B5A4F0B7A019}" presName="cycle" presStyleCnt="0"/>
      <dgm:spPr/>
    </dgm:pt>
    <dgm:pt modelId="{D187D59B-151A-4DE0-9850-7A5B5317D873}" type="pres">
      <dgm:prSet presAssocID="{EBD5CFF4-0C7A-4570-9F7F-B5A4F0B7A019}" presName="centerShape" presStyleCnt="0"/>
      <dgm:spPr/>
    </dgm:pt>
    <dgm:pt modelId="{D0BA2A6B-97E9-4DB7-B637-6ADF9342CC38}" type="pres">
      <dgm:prSet presAssocID="{EBD5CFF4-0C7A-4570-9F7F-B5A4F0B7A019}" presName="connSite" presStyleLbl="node1" presStyleIdx="0" presStyleCnt="5"/>
      <dgm:spPr/>
    </dgm:pt>
    <dgm:pt modelId="{7F212A47-77A5-45B2-A220-59773A31AA0F}" type="pres">
      <dgm:prSet presAssocID="{EBD5CFF4-0C7A-4570-9F7F-B5A4F0B7A019}" presName="visible" presStyleLbl="node1" presStyleIdx="0" presStyleCnt="5" custScaleX="100886" custScaleY="80794" custLinFactNeighborX="-7561" custLinFactNeighborY="-6533"/>
      <dgm:spPr>
        <a:blipFill rotWithShape="1">
          <a:blip xmlns:r="http://schemas.openxmlformats.org/officeDocument/2006/relationships" r:embed="rId1"/>
          <a:stretch>
            <a:fillRect/>
          </a:stretch>
        </a:blipFill>
      </dgm:spPr>
    </dgm:pt>
    <dgm:pt modelId="{DD9D88B0-F94F-4623-B75D-4B52A26154EB}" type="pres">
      <dgm:prSet presAssocID="{F5362251-2FA8-4782-BCE7-40DDB4B022CF}" presName="Name25" presStyleLbl="parChTrans1D1" presStyleIdx="0" presStyleCnt="4"/>
      <dgm:spPr/>
    </dgm:pt>
    <dgm:pt modelId="{6E88A7B7-06AB-44F8-A70B-D259A68C7563}" type="pres">
      <dgm:prSet presAssocID="{17ECBCFE-DA2D-478A-AB2C-70D8009003CE}" presName="node" presStyleCnt="0"/>
      <dgm:spPr/>
    </dgm:pt>
    <dgm:pt modelId="{7D2730F4-0F99-4DF5-98D6-B977D9BACE93}" type="pres">
      <dgm:prSet presAssocID="{17ECBCFE-DA2D-478A-AB2C-70D8009003CE}" presName="parentNode" presStyleLbl="node1" presStyleIdx="1" presStyleCnt="5" custScaleX="138647" custScaleY="90745" custLinFactX="-100000" custLinFactNeighborX="-102016" custLinFactNeighborY="-38888">
        <dgm:presLayoutVars>
          <dgm:chMax val="1"/>
          <dgm:bulletEnabled val="1"/>
        </dgm:presLayoutVars>
      </dgm:prSet>
      <dgm:spPr/>
    </dgm:pt>
    <dgm:pt modelId="{D412289E-4E25-4DAF-93D0-86C830B4A4C0}" type="pres">
      <dgm:prSet presAssocID="{17ECBCFE-DA2D-478A-AB2C-70D8009003CE}" presName="childNode" presStyleLbl="revTx" presStyleIdx="0" presStyleCnt="4">
        <dgm:presLayoutVars>
          <dgm:bulletEnabled val="1"/>
        </dgm:presLayoutVars>
      </dgm:prSet>
      <dgm:spPr/>
    </dgm:pt>
    <dgm:pt modelId="{85583414-7889-4844-85A4-46F2585C234B}" type="pres">
      <dgm:prSet presAssocID="{C9836728-9416-4D69-97DF-675CFA78D145}" presName="Name25" presStyleLbl="parChTrans1D1" presStyleIdx="1" presStyleCnt="4"/>
      <dgm:spPr/>
    </dgm:pt>
    <dgm:pt modelId="{4EFBD8A8-9554-41FB-AD51-026FC1C85C07}" type="pres">
      <dgm:prSet presAssocID="{2A735A40-1A28-43C8-99B3-8C6BE655691A}" presName="node" presStyleCnt="0"/>
      <dgm:spPr/>
    </dgm:pt>
    <dgm:pt modelId="{B0F064B7-7C95-4DCA-A0B1-FA2E9AF1D18D}" type="pres">
      <dgm:prSet presAssocID="{2A735A40-1A28-43C8-99B3-8C6BE655691A}" presName="parentNode" presStyleLbl="node1" presStyleIdx="2" presStyleCnt="5" custScaleX="140415" custScaleY="112658" custLinFactY="61714" custLinFactNeighborX="69972" custLinFactNeighborY="100000">
        <dgm:presLayoutVars>
          <dgm:chMax val="1"/>
          <dgm:bulletEnabled val="1"/>
        </dgm:presLayoutVars>
      </dgm:prSet>
      <dgm:spPr/>
    </dgm:pt>
    <dgm:pt modelId="{541FE458-DC80-4524-88BB-B75F2E735AD2}" type="pres">
      <dgm:prSet presAssocID="{2A735A40-1A28-43C8-99B3-8C6BE655691A}" presName="childNode" presStyleLbl="revTx" presStyleIdx="1" presStyleCnt="4">
        <dgm:presLayoutVars>
          <dgm:bulletEnabled val="1"/>
        </dgm:presLayoutVars>
      </dgm:prSet>
      <dgm:spPr/>
    </dgm:pt>
    <dgm:pt modelId="{FDAB7F0C-319F-4612-93E4-A1E730B91607}" type="pres">
      <dgm:prSet presAssocID="{C680E874-B8D0-4E78-8A22-B4B32DEAA471}" presName="Name25" presStyleLbl="parChTrans1D1" presStyleIdx="2" presStyleCnt="4"/>
      <dgm:spPr/>
    </dgm:pt>
    <dgm:pt modelId="{F416A1BE-A7F8-4407-B4BD-AB6A76D584A0}" type="pres">
      <dgm:prSet presAssocID="{CE845BF0-07A2-4525-95A4-33FA0324D68E}" presName="node" presStyleCnt="0"/>
      <dgm:spPr/>
    </dgm:pt>
    <dgm:pt modelId="{4976B2EB-A516-4B1B-8F45-C4FD35348BCE}" type="pres">
      <dgm:prSet presAssocID="{CE845BF0-07A2-4525-95A4-33FA0324D68E}" presName="parentNode" presStyleLbl="node1" presStyleIdx="3" presStyleCnt="5" custScaleX="105862" custLinFactY="-93948" custLinFactNeighborX="33971" custLinFactNeighborY="-100000">
        <dgm:presLayoutVars>
          <dgm:chMax val="1"/>
          <dgm:bulletEnabled val="1"/>
        </dgm:presLayoutVars>
      </dgm:prSet>
      <dgm:spPr/>
    </dgm:pt>
    <dgm:pt modelId="{C1088CD2-662B-4B7C-BC1C-67BA9E22F98D}" type="pres">
      <dgm:prSet presAssocID="{CE845BF0-07A2-4525-95A4-33FA0324D68E}" presName="childNode" presStyleLbl="revTx" presStyleIdx="2" presStyleCnt="4">
        <dgm:presLayoutVars>
          <dgm:bulletEnabled val="1"/>
        </dgm:presLayoutVars>
      </dgm:prSet>
      <dgm:spPr/>
    </dgm:pt>
    <dgm:pt modelId="{875F88C1-D1B2-408F-8532-A26EC5D085C2}" type="pres">
      <dgm:prSet presAssocID="{525E0FCD-5C74-46FF-BCBC-50C054EE672C}" presName="Name25" presStyleLbl="parChTrans1D1" presStyleIdx="3" presStyleCnt="4"/>
      <dgm:spPr/>
    </dgm:pt>
    <dgm:pt modelId="{6CB5FF30-75B1-415F-8847-F356E1BBCA15}" type="pres">
      <dgm:prSet presAssocID="{F11F9DD2-624A-45CA-A6CB-1912F463C384}" presName="node" presStyleCnt="0"/>
      <dgm:spPr/>
    </dgm:pt>
    <dgm:pt modelId="{9D65114C-4736-426C-AD85-B478B709DBC7}" type="pres">
      <dgm:prSet presAssocID="{F11F9DD2-624A-45CA-A6CB-1912F463C384}" presName="parentNode" presStyleLbl="node1" presStyleIdx="4" presStyleCnt="5" custScaleX="134149" custLinFactX="-116619" custLinFactNeighborX="-200000" custLinFactNeighborY="-40066">
        <dgm:presLayoutVars>
          <dgm:chMax val="1"/>
          <dgm:bulletEnabled val="1"/>
        </dgm:presLayoutVars>
      </dgm:prSet>
      <dgm:spPr/>
    </dgm:pt>
    <dgm:pt modelId="{0ED51608-16FD-488A-8078-A186CA309DC9}" type="pres">
      <dgm:prSet presAssocID="{F11F9DD2-624A-45CA-A6CB-1912F463C384}" presName="childNode" presStyleLbl="revTx" presStyleIdx="3" presStyleCnt="4">
        <dgm:presLayoutVars>
          <dgm:bulletEnabled val="1"/>
        </dgm:presLayoutVars>
      </dgm:prSet>
      <dgm:spPr/>
    </dgm:pt>
  </dgm:ptLst>
  <dgm:cxnLst>
    <dgm:cxn modelId="{FB480509-A2C0-427A-915B-545818062ECE}" type="presOf" srcId="{F60174B7-F6B7-452A-9B68-A4243AC838C3}" destId="{C1088CD2-662B-4B7C-BC1C-67BA9E22F98D}" srcOrd="0" destOrd="0" presId="urn:microsoft.com/office/officeart/2005/8/layout/radial2"/>
    <dgm:cxn modelId="{5617430B-B9F1-415B-A492-AA3C57E4912A}" type="presOf" srcId="{F11F9DD2-624A-45CA-A6CB-1912F463C384}" destId="{9D65114C-4736-426C-AD85-B478B709DBC7}" srcOrd="0" destOrd="0" presId="urn:microsoft.com/office/officeart/2005/8/layout/radial2"/>
    <dgm:cxn modelId="{A9771C11-79EE-4D88-AF1F-6211EDC778FB}" srcId="{EBD5CFF4-0C7A-4570-9F7F-B5A4F0B7A019}" destId="{F11F9DD2-624A-45CA-A6CB-1912F463C384}" srcOrd="3" destOrd="0" parTransId="{525E0FCD-5C74-46FF-BCBC-50C054EE672C}" sibTransId="{5A88DA8D-A847-4D23-A53D-0CD7D2D1C18B}"/>
    <dgm:cxn modelId="{5C23901E-B107-4BCD-B367-62742EE043C9}" srcId="{EBD5CFF4-0C7A-4570-9F7F-B5A4F0B7A019}" destId="{2A735A40-1A28-43C8-99B3-8C6BE655691A}" srcOrd="1" destOrd="0" parTransId="{C9836728-9416-4D69-97DF-675CFA78D145}" sibTransId="{CF3F97CD-54BF-47D9-B62F-BFF6E93916AE}"/>
    <dgm:cxn modelId="{63D9C92D-4111-4886-BF2C-3FE86A3584D4}" type="presOf" srcId="{525E0FCD-5C74-46FF-BCBC-50C054EE672C}" destId="{875F88C1-D1B2-408F-8532-A26EC5D085C2}" srcOrd="0" destOrd="0" presId="urn:microsoft.com/office/officeart/2005/8/layout/radial2"/>
    <dgm:cxn modelId="{B6037635-A9CA-43DB-97F6-B22ADF311445}" srcId="{17ECBCFE-DA2D-478A-AB2C-70D8009003CE}" destId="{7E401206-4B27-449A-83F8-36547BD7E013}" srcOrd="0" destOrd="0" parTransId="{EE3C0305-9B25-483A-8C99-0FE9BBF97C39}" sibTransId="{DA397DD0-D65C-4A45-A842-30A6CDE3C6A1}"/>
    <dgm:cxn modelId="{545C9839-7566-4265-A5E8-BD3058357D83}" type="presOf" srcId="{C9836728-9416-4D69-97DF-675CFA78D145}" destId="{85583414-7889-4844-85A4-46F2585C234B}" srcOrd="0" destOrd="0" presId="urn:microsoft.com/office/officeart/2005/8/layout/radial2"/>
    <dgm:cxn modelId="{E03AA93B-DEBC-47B9-95BE-515532F95DDC}" type="presOf" srcId="{2A735A40-1A28-43C8-99B3-8C6BE655691A}" destId="{B0F064B7-7C95-4DCA-A0B1-FA2E9AF1D18D}" srcOrd="0" destOrd="0" presId="urn:microsoft.com/office/officeart/2005/8/layout/radial2"/>
    <dgm:cxn modelId="{B6F75A40-786E-472E-A703-2B3382F432ED}" srcId="{CE845BF0-07A2-4525-95A4-33FA0324D68E}" destId="{F60174B7-F6B7-452A-9B68-A4243AC838C3}" srcOrd="0" destOrd="0" parTransId="{F8396256-CEA2-435D-9D05-F64D7D5BD005}" sibTransId="{428BF9D2-77FF-4C74-8666-630E3DC64BAA}"/>
    <dgm:cxn modelId="{C24C6B5C-B1C2-4A6E-AB34-9345A75D2421}" srcId="{EBD5CFF4-0C7A-4570-9F7F-B5A4F0B7A019}" destId="{CE845BF0-07A2-4525-95A4-33FA0324D68E}" srcOrd="2" destOrd="0" parTransId="{C680E874-B8D0-4E78-8A22-B4B32DEAA471}" sibTransId="{81B942CB-AA3D-4109-9110-22E357F58A60}"/>
    <dgm:cxn modelId="{58BA2A64-0EF3-43F7-8496-DF060BE8CBB9}" type="presOf" srcId="{7E401206-4B27-449A-83F8-36547BD7E013}" destId="{D412289E-4E25-4DAF-93D0-86C830B4A4C0}" srcOrd="0" destOrd="0" presId="urn:microsoft.com/office/officeart/2005/8/layout/radial2"/>
    <dgm:cxn modelId="{3A95146C-006B-440B-A965-31ED73E043AD}" srcId="{2A735A40-1A28-43C8-99B3-8C6BE655691A}" destId="{9A9CBD0E-E5F4-42EA-8933-C3BCD1D20E7D}" srcOrd="0" destOrd="0" parTransId="{23D91001-FF36-4F54-AD74-DDB1E752D09E}" sibTransId="{D1EB50EE-5A9C-4065-BC3A-9A7A28B83516}"/>
    <dgm:cxn modelId="{3D39D955-38BF-4C0A-8EF1-B2953615857E}" srcId="{F11F9DD2-624A-45CA-A6CB-1912F463C384}" destId="{3BBA4CAE-25A7-47AE-874D-A9C701164A80}" srcOrd="1" destOrd="0" parTransId="{F7C93DC6-94DC-491B-BE8B-24F4620D464C}" sibTransId="{759E8250-ADF4-47C6-925B-475B60479893}"/>
    <dgm:cxn modelId="{A7B4F358-75A1-404B-A00B-3CA36165C599}" type="presOf" srcId="{D4D0AE1F-8133-4722-A765-377330E0B591}" destId="{C1088CD2-662B-4B7C-BC1C-67BA9E22F98D}" srcOrd="0" destOrd="1" presId="urn:microsoft.com/office/officeart/2005/8/layout/radial2"/>
    <dgm:cxn modelId="{9B0F1F5A-8A4B-4899-A0EB-F598AA5E9591}" type="presOf" srcId="{9A9CBD0E-E5F4-42EA-8933-C3BCD1D20E7D}" destId="{541FE458-DC80-4524-88BB-B75F2E735AD2}" srcOrd="0" destOrd="0" presId="urn:microsoft.com/office/officeart/2005/8/layout/radial2"/>
    <dgm:cxn modelId="{26FDE58C-26E4-4E1E-9FE0-19F9840F0963}" type="presOf" srcId="{C680E874-B8D0-4E78-8A22-B4B32DEAA471}" destId="{FDAB7F0C-319F-4612-93E4-A1E730B91607}" srcOrd="0" destOrd="0" presId="urn:microsoft.com/office/officeart/2005/8/layout/radial2"/>
    <dgm:cxn modelId="{9C3DF68F-AAF1-468A-ABFA-9375C5750928}" srcId="{EBD5CFF4-0C7A-4570-9F7F-B5A4F0B7A019}" destId="{17ECBCFE-DA2D-478A-AB2C-70D8009003CE}" srcOrd="0" destOrd="0" parTransId="{F5362251-2FA8-4782-BCE7-40DDB4B022CF}" sibTransId="{503F2385-447F-44D5-BCA9-5D8B7BD12C00}"/>
    <dgm:cxn modelId="{AC221997-0463-43F5-8433-7D7DA39F0C95}" type="presOf" srcId="{B9D04E0D-E7ED-4C8C-B56A-BCF49D79DD2F}" destId="{0ED51608-16FD-488A-8078-A186CA309DC9}" srcOrd="0" destOrd="0" presId="urn:microsoft.com/office/officeart/2005/8/layout/radial2"/>
    <dgm:cxn modelId="{BF5975A7-6034-45BA-90D1-B9BA1F56E734}" type="presOf" srcId="{17ECBCFE-DA2D-478A-AB2C-70D8009003CE}" destId="{7D2730F4-0F99-4DF5-98D6-B977D9BACE93}" srcOrd="0" destOrd="0" presId="urn:microsoft.com/office/officeart/2005/8/layout/radial2"/>
    <dgm:cxn modelId="{0C53B9AF-2A84-4781-9505-D4BCD6B72D33}" type="presOf" srcId="{EBD5CFF4-0C7A-4570-9F7F-B5A4F0B7A019}" destId="{03A46E80-D5EF-4E08-A34B-E41834B80904}" srcOrd="0" destOrd="0" presId="urn:microsoft.com/office/officeart/2005/8/layout/radial2"/>
    <dgm:cxn modelId="{A4336FBC-AA8C-4655-95CE-0CBD38CBD963}" srcId="{CE845BF0-07A2-4525-95A4-33FA0324D68E}" destId="{D4D0AE1F-8133-4722-A765-377330E0B591}" srcOrd="1" destOrd="0" parTransId="{A104053E-C458-40EB-BCA9-9A6F41D0F1CA}" sibTransId="{08EFD66C-4077-44DB-9DAE-97AEB292F68A}"/>
    <dgm:cxn modelId="{69FE72D4-B44D-40D7-B25B-B3877EA5A585}" srcId="{F11F9DD2-624A-45CA-A6CB-1912F463C384}" destId="{B9D04E0D-E7ED-4C8C-B56A-BCF49D79DD2F}" srcOrd="0" destOrd="0" parTransId="{0C26435C-2AA9-466F-82E1-7A19573CD6A0}" sibTransId="{7C3F7E02-40BB-4068-862F-3A264B9D582F}"/>
    <dgm:cxn modelId="{C7ED32E3-74F2-4696-9AC3-2EE546F6DCE7}" type="presOf" srcId="{F5362251-2FA8-4782-BCE7-40DDB4B022CF}" destId="{DD9D88B0-F94F-4623-B75D-4B52A26154EB}" srcOrd="0" destOrd="0" presId="urn:microsoft.com/office/officeart/2005/8/layout/radial2"/>
    <dgm:cxn modelId="{3A02F0E8-9340-4713-873F-C4AD62239076}" type="presOf" srcId="{3BBA4CAE-25A7-47AE-874D-A9C701164A80}" destId="{0ED51608-16FD-488A-8078-A186CA309DC9}" srcOrd="0" destOrd="1" presId="urn:microsoft.com/office/officeart/2005/8/layout/radial2"/>
    <dgm:cxn modelId="{3F89EBFE-9CC3-44EC-B171-4D4F575CA8F5}" type="presOf" srcId="{CE845BF0-07A2-4525-95A4-33FA0324D68E}" destId="{4976B2EB-A516-4B1B-8F45-C4FD35348BCE}" srcOrd="0" destOrd="0" presId="urn:microsoft.com/office/officeart/2005/8/layout/radial2"/>
    <dgm:cxn modelId="{252A2900-395C-4C2D-9982-195730588868}" type="presParOf" srcId="{03A46E80-D5EF-4E08-A34B-E41834B80904}" destId="{ACD60EBD-EF81-4F4A-BB79-2DD76015A495}" srcOrd="0" destOrd="0" presId="urn:microsoft.com/office/officeart/2005/8/layout/radial2"/>
    <dgm:cxn modelId="{D74DC784-4BBF-4FFF-BF83-145F8435FA56}" type="presParOf" srcId="{ACD60EBD-EF81-4F4A-BB79-2DD76015A495}" destId="{D187D59B-151A-4DE0-9850-7A5B5317D873}" srcOrd="0" destOrd="0" presId="urn:microsoft.com/office/officeart/2005/8/layout/radial2"/>
    <dgm:cxn modelId="{99DF6827-56E8-420A-B0AF-152CEB8FFEE4}" type="presParOf" srcId="{D187D59B-151A-4DE0-9850-7A5B5317D873}" destId="{D0BA2A6B-97E9-4DB7-B637-6ADF9342CC38}" srcOrd="0" destOrd="0" presId="urn:microsoft.com/office/officeart/2005/8/layout/radial2"/>
    <dgm:cxn modelId="{5CBFEA0E-90C1-42AD-8489-E0003BBE7D75}" type="presParOf" srcId="{D187D59B-151A-4DE0-9850-7A5B5317D873}" destId="{7F212A47-77A5-45B2-A220-59773A31AA0F}" srcOrd="1" destOrd="0" presId="urn:microsoft.com/office/officeart/2005/8/layout/radial2"/>
    <dgm:cxn modelId="{C3ACEFB2-10AE-4578-986F-60E4E5A99809}" type="presParOf" srcId="{ACD60EBD-EF81-4F4A-BB79-2DD76015A495}" destId="{DD9D88B0-F94F-4623-B75D-4B52A26154EB}" srcOrd="1" destOrd="0" presId="urn:microsoft.com/office/officeart/2005/8/layout/radial2"/>
    <dgm:cxn modelId="{A955871B-8B70-42E2-B4A1-1B6F6B4D0CE9}" type="presParOf" srcId="{ACD60EBD-EF81-4F4A-BB79-2DD76015A495}" destId="{6E88A7B7-06AB-44F8-A70B-D259A68C7563}" srcOrd="2" destOrd="0" presId="urn:microsoft.com/office/officeart/2005/8/layout/radial2"/>
    <dgm:cxn modelId="{99D83404-43A0-44BE-828B-F722212A0F6A}" type="presParOf" srcId="{6E88A7B7-06AB-44F8-A70B-D259A68C7563}" destId="{7D2730F4-0F99-4DF5-98D6-B977D9BACE93}" srcOrd="0" destOrd="0" presId="urn:microsoft.com/office/officeart/2005/8/layout/radial2"/>
    <dgm:cxn modelId="{86B3036E-4672-421E-A077-39E83D47D2A1}" type="presParOf" srcId="{6E88A7B7-06AB-44F8-A70B-D259A68C7563}" destId="{D412289E-4E25-4DAF-93D0-86C830B4A4C0}" srcOrd="1" destOrd="0" presId="urn:microsoft.com/office/officeart/2005/8/layout/radial2"/>
    <dgm:cxn modelId="{D66356F1-0308-4FC7-BB08-35F054883D1E}" type="presParOf" srcId="{ACD60EBD-EF81-4F4A-BB79-2DD76015A495}" destId="{85583414-7889-4844-85A4-46F2585C234B}" srcOrd="3" destOrd="0" presId="urn:microsoft.com/office/officeart/2005/8/layout/radial2"/>
    <dgm:cxn modelId="{0A4F1BDE-6BF1-428C-A8CC-357CC8460BF6}" type="presParOf" srcId="{ACD60EBD-EF81-4F4A-BB79-2DD76015A495}" destId="{4EFBD8A8-9554-41FB-AD51-026FC1C85C07}" srcOrd="4" destOrd="0" presId="urn:microsoft.com/office/officeart/2005/8/layout/radial2"/>
    <dgm:cxn modelId="{B81FDF47-3681-45D4-A89C-D1D3D0103219}" type="presParOf" srcId="{4EFBD8A8-9554-41FB-AD51-026FC1C85C07}" destId="{B0F064B7-7C95-4DCA-A0B1-FA2E9AF1D18D}" srcOrd="0" destOrd="0" presId="urn:microsoft.com/office/officeart/2005/8/layout/radial2"/>
    <dgm:cxn modelId="{28B6A840-CAA9-4405-9FAD-803EDFED5CD9}" type="presParOf" srcId="{4EFBD8A8-9554-41FB-AD51-026FC1C85C07}" destId="{541FE458-DC80-4524-88BB-B75F2E735AD2}" srcOrd="1" destOrd="0" presId="urn:microsoft.com/office/officeart/2005/8/layout/radial2"/>
    <dgm:cxn modelId="{E2624956-4F8F-422A-AC91-E9D4B3A072CF}" type="presParOf" srcId="{ACD60EBD-EF81-4F4A-BB79-2DD76015A495}" destId="{FDAB7F0C-319F-4612-93E4-A1E730B91607}" srcOrd="5" destOrd="0" presId="urn:microsoft.com/office/officeart/2005/8/layout/radial2"/>
    <dgm:cxn modelId="{BACCCF70-FAC8-437A-BB91-BCA58BCEA346}" type="presParOf" srcId="{ACD60EBD-EF81-4F4A-BB79-2DD76015A495}" destId="{F416A1BE-A7F8-4407-B4BD-AB6A76D584A0}" srcOrd="6" destOrd="0" presId="urn:microsoft.com/office/officeart/2005/8/layout/radial2"/>
    <dgm:cxn modelId="{803D04A3-E1B7-48E7-9DBA-1BB23636E93E}" type="presParOf" srcId="{F416A1BE-A7F8-4407-B4BD-AB6A76D584A0}" destId="{4976B2EB-A516-4B1B-8F45-C4FD35348BCE}" srcOrd="0" destOrd="0" presId="urn:microsoft.com/office/officeart/2005/8/layout/radial2"/>
    <dgm:cxn modelId="{97854678-3321-4242-A810-D47BA5BC6A0D}" type="presParOf" srcId="{F416A1BE-A7F8-4407-B4BD-AB6A76D584A0}" destId="{C1088CD2-662B-4B7C-BC1C-67BA9E22F98D}" srcOrd="1" destOrd="0" presId="urn:microsoft.com/office/officeart/2005/8/layout/radial2"/>
    <dgm:cxn modelId="{FCC6643E-592A-4FD9-8554-8E4A8A8C8D47}" type="presParOf" srcId="{ACD60EBD-EF81-4F4A-BB79-2DD76015A495}" destId="{875F88C1-D1B2-408F-8532-A26EC5D085C2}" srcOrd="7" destOrd="0" presId="urn:microsoft.com/office/officeart/2005/8/layout/radial2"/>
    <dgm:cxn modelId="{13F28D2E-E44F-4F9F-A2D2-2AEDE6DAE106}" type="presParOf" srcId="{ACD60EBD-EF81-4F4A-BB79-2DD76015A495}" destId="{6CB5FF30-75B1-415F-8847-F356E1BBCA15}" srcOrd="8" destOrd="0" presId="urn:microsoft.com/office/officeart/2005/8/layout/radial2"/>
    <dgm:cxn modelId="{A30FEE88-2848-44B6-A501-5ABB18C382C0}" type="presParOf" srcId="{6CB5FF30-75B1-415F-8847-F356E1BBCA15}" destId="{9D65114C-4736-426C-AD85-B478B709DBC7}" srcOrd="0" destOrd="0" presId="urn:microsoft.com/office/officeart/2005/8/layout/radial2"/>
    <dgm:cxn modelId="{EDDBF6A8-3678-4565-80E3-A61288ECD2E0}" type="presParOf" srcId="{6CB5FF30-75B1-415F-8847-F356E1BBCA15}" destId="{0ED51608-16FD-488A-8078-A186CA309DC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9A91B9-C90C-4A58-86B3-A3AC77136A7C}" type="doc">
      <dgm:prSet loTypeId="urn:microsoft.com/office/officeart/2005/8/layout/pyramid4" loCatId="pyramid" qsTypeId="urn:microsoft.com/office/officeart/2005/8/quickstyle/simple3" qsCatId="simple" csTypeId="urn:microsoft.com/office/officeart/2005/8/colors/accent1_2" csCatId="accent1" phldr="1"/>
      <dgm:spPr/>
      <dgm:t>
        <a:bodyPr/>
        <a:lstStyle/>
        <a:p>
          <a:endParaRPr lang="es-ES"/>
        </a:p>
      </dgm:t>
    </dgm:pt>
    <dgm:pt modelId="{4753C853-7953-4F8D-AF9E-24B4D674529A}">
      <dgm:prSet phldrT="[Texto]"/>
      <dgm:spPr/>
      <dgm:t>
        <a:bodyPr/>
        <a:lstStyle/>
        <a:p>
          <a:r>
            <a:rPr lang="es-ES" dirty="0"/>
            <a:t>Bioética</a:t>
          </a:r>
        </a:p>
      </dgm:t>
    </dgm:pt>
    <dgm:pt modelId="{108EC414-E557-4E28-B895-B7DFE70A3B07}" type="parTrans" cxnId="{C8466FCA-1C8A-46BB-B845-4D4C616C5491}">
      <dgm:prSet/>
      <dgm:spPr/>
      <dgm:t>
        <a:bodyPr/>
        <a:lstStyle/>
        <a:p>
          <a:endParaRPr lang="es-ES"/>
        </a:p>
      </dgm:t>
    </dgm:pt>
    <dgm:pt modelId="{1AC5099D-142E-46A4-B26C-A308B339F680}" type="sibTrans" cxnId="{C8466FCA-1C8A-46BB-B845-4D4C616C5491}">
      <dgm:prSet/>
      <dgm:spPr/>
      <dgm:t>
        <a:bodyPr/>
        <a:lstStyle/>
        <a:p>
          <a:endParaRPr lang="es-ES"/>
        </a:p>
      </dgm:t>
    </dgm:pt>
    <dgm:pt modelId="{34EDB5B4-80B0-46B6-A80D-17714CEB1797}">
      <dgm:prSet phldrT="[Texto]"/>
      <dgm:spPr/>
      <dgm:t>
        <a:bodyPr/>
        <a:lstStyle/>
        <a:p>
          <a:r>
            <a:rPr lang="es-ES" dirty="0"/>
            <a:t>Bioética</a:t>
          </a:r>
        </a:p>
      </dgm:t>
    </dgm:pt>
    <dgm:pt modelId="{4A7F85C3-4A01-45FD-BC7A-DF0D05D87519}" type="parTrans" cxnId="{E7098338-4730-465C-908A-6CD3B65EA162}">
      <dgm:prSet/>
      <dgm:spPr/>
      <dgm:t>
        <a:bodyPr/>
        <a:lstStyle/>
        <a:p>
          <a:endParaRPr lang="es-ES"/>
        </a:p>
      </dgm:t>
    </dgm:pt>
    <dgm:pt modelId="{85072F18-1BB7-4DF3-BAFD-D6CDD62DC38C}" type="sibTrans" cxnId="{E7098338-4730-465C-908A-6CD3B65EA162}">
      <dgm:prSet/>
      <dgm:spPr/>
      <dgm:t>
        <a:bodyPr/>
        <a:lstStyle/>
        <a:p>
          <a:endParaRPr lang="es-ES"/>
        </a:p>
      </dgm:t>
    </dgm:pt>
    <dgm:pt modelId="{D19E7A51-065F-4117-9D7F-4A3749D74A5E}">
      <dgm:prSet phldrT="[Texto]"/>
      <dgm:spPr/>
      <dgm:t>
        <a:bodyPr/>
        <a:lstStyle/>
        <a:p>
          <a:r>
            <a:rPr lang="es-ES" dirty="0"/>
            <a:t>Violencia</a:t>
          </a:r>
        </a:p>
      </dgm:t>
    </dgm:pt>
    <dgm:pt modelId="{22D87262-22BC-4F5C-B096-362DFCD40D41}" type="parTrans" cxnId="{E13987ED-10A2-4C4E-9EFD-66DBEEA15381}">
      <dgm:prSet/>
      <dgm:spPr/>
      <dgm:t>
        <a:bodyPr/>
        <a:lstStyle/>
        <a:p>
          <a:endParaRPr lang="es-ES"/>
        </a:p>
      </dgm:t>
    </dgm:pt>
    <dgm:pt modelId="{7C0811B2-7D41-4414-A4F8-42BFE4292F3A}" type="sibTrans" cxnId="{E13987ED-10A2-4C4E-9EFD-66DBEEA15381}">
      <dgm:prSet/>
      <dgm:spPr/>
      <dgm:t>
        <a:bodyPr/>
        <a:lstStyle/>
        <a:p>
          <a:endParaRPr lang="es-ES"/>
        </a:p>
      </dgm:t>
    </dgm:pt>
    <dgm:pt modelId="{4092C33E-7F17-4A8A-9309-0795F6FD8CA8}">
      <dgm:prSet phldrT="[Texto]"/>
      <dgm:spPr/>
      <dgm:t>
        <a:bodyPr/>
        <a:lstStyle/>
        <a:p>
          <a:r>
            <a:rPr lang="es-ES" dirty="0"/>
            <a:t>Bioética</a:t>
          </a:r>
        </a:p>
      </dgm:t>
    </dgm:pt>
    <dgm:pt modelId="{D01BC5BD-CA4E-4A66-9674-BAB91F6764F2}" type="parTrans" cxnId="{81757B88-EA1C-4D4C-A246-34F980855112}">
      <dgm:prSet/>
      <dgm:spPr/>
      <dgm:t>
        <a:bodyPr/>
        <a:lstStyle/>
        <a:p>
          <a:endParaRPr lang="es-ES"/>
        </a:p>
      </dgm:t>
    </dgm:pt>
    <dgm:pt modelId="{562ADE01-D758-462F-B1D4-22CB3A3907C1}" type="sibTrans" cxnId="{81757B88-EA1C-4D4C-A246-34F980855112}">
      <dgm:prSet/>
      <dgm:spPr/>
      <dgm:t>
        <a:bodyPr/>
        <a:lstStyle/>
        <a:p>
          <a:endParaRPr lang="es-ES"/>
        </a:p>
      </dgm:t>
    </dgm:pt>
    <dgm:pt modelId="{94978CAD-85E4-464F-B250-C73C1ECC3C39}" type="pres">
      <dgm:prSet presAssocID="{FD9A91B9-C90C-4A58-86B3-A3AC77136A7C}" presName="compositeShape" presStyleCnt="0">
        <dgm:presLayoutVars>
          <dgm:chMax val="9"/>
          <dgm:dir/>
          <dgm:resizeHandles val="exact"/>
        </dgm:presLayoutVars>
      </dgm:prSet>
      <dgm:spPr/>
    </dgm:pt>
    <dgm:pt modelId="{5AF53802-45E9-42A8-8624-9642922FB617}" type="pres">
      <dgm:prSet presAssocID="{FD9A91B9-C90C-4A58-86B3-A3AC77136A7C}" presName="triangle1" presStyleLbl="node1" presStyleIdx="0" presStyleCnt="4" custLinFactNeighborX="3" custLinFactNeighborY="-9414">
        <dgm:presLayoutVars>
          <dgm:bulletEnabled val="1"/>
        </dgm:presLayoutVars>
      </dgm:prSet>
      <dgm:spPr/>
    </dgm:pt>
    <dgm:pt modelId="{B314339D-076C-4643-A161-DC3D71969CC6}" type="pres">
      <dgm:prSet presAssocID="{FD9A91B9-C90C-4A58-86B3-A3AC77136A7C}" presName="triangle2" presStyleLbl="node1" presStyleIdx="1" presStyleCnt="4">
        <dgm:presLayoutVars>
          <dgm:bulletEnabled val="1"/>
        </dgm:presLayoutVars>
      </dgm:prSet>
      <dgm:spPr/>
    </dgm:pt>
    <dgm:pt modelId="{7E24B071-3CAB-41B8-BF55-028F8E927E27}" type="pres">
      <dgm:prSet presAssocID="{FD9A91B9-C90C-4A58-86B3-A3AC77136A7C}" presName="triangle3" presStyleLbl="node1" presStyleIdx="2" presStyleCnt="4">
        <dgm:presLayoutVars>
          <dgm:bulletEnabled val="1"/>
        </dgm:presLayoutVars>
      </dgm:prSet>
      <dgm:spPr/>
    </dgm:pt>
    <dgm:pt modelId="{59042904-E874-43D6-A3A7-0EB95D674F39}" type="pres">
      <dgm:prSet presAssocID="{FD9A91B9-C90C-4A58-86B3-A3AC77136A7C}" presName="triangle4" presStyleLbl="node1" presStyleIdx="3" presStyleCnt="4">
        <dgm:presLayoutVars>
          <dgm:bulletEnabled val="1"/>
        </dgm:presLayoutVars>
      </dgm:prSet>
      <dgm:spPr/>
    </dgm:pt>
  </dgm:ptLst>
  <dgm:cxnLst>
    <dgm:cxn modelId="{61F2BC1B-DB3C-424C-9C08-AC3B527EFEC5}" type="presOf" srcId="{34EDB5B4-80B0-46B6-A80D-17714CEB1797}" destId="{B314339D-076C-4643-A161-DC3D71969CC6}" srcOrd="0" destOrd="0" presId="urn:microsoft.com/office/officeart/2005/8/layout/pyramid4"/>
    <dgm:cxn modelId="{E7098338-4730-465C-908A-6CD3B65EA162}" srcId="{FD9A91B9-C90C-4A58-86B3-A3AC77136A7C}" destId="{34EDB5B4-80B0-46B6-A80D-17714CEB1797}" srcOrd="1" destOrd="0" parTransId="{4A7F85C3-4A01-45FD-BC7A-DF0D05D87519}" sibTransId="{85072F18-1BB7-4DF3-BAFD-D6CDD62DC38C}"/>
    <dgm:cxn modelId="{1F1F0942-D51D-4D15-8387-B8D41089E27C}" type="presOf" srcId="{D19E7A51-065F-4117-9D7F-4A3749D74A5E}" destId="{7E24B071-3CAB-41B8-BF55-028F8E927E27}" srcOrd="0" destOrd="0" presId="urn:microsoft.com/office/officeart/2005/8/layout/pyramid4"/>
    <dgm:cxn modelId="{81757B88-EA1C-4D4C-A246-34F980855112}" srcId="{FD9A91B9-C90C-4A58-86B3-A3AC77136A7C}" destId="{4092C33E-7F17-4A8A-9309-0795F6FD8CA8}" srcOrd="3" destOrd="0" parTransId="{D01BC5BD-CA4E-4A66-9674-BAB91F6764F2}" sibTransId="{562ADE01-D758-462F-B1D4-22CB3A3907C1}"/>
    <dgm:cxn modelId="{0E5BDE8C-6883-4160-BA98-04FCBB683F37}" type="presOf" srcId="{FD9A91B9-C90C-4A58-86B3-A3AC77136A7C}" destId="{94978CAD-85E4-464F-B250-C73C1ECC3C39}" srcOrd="0" destOrd="0" presId="urn:microsoft.com/office/officeart/2005/8/layout/pyramid4"/>
    <dgm:cxn modelId="{C8466FCA-1C8A-46BB-B845-4D4C616C5491}" srcId="{FD9A91B9-C90C-4A58-86B3-A3AC77136A7C}" destId="{4753C853-7953-4F8D-AF9E-24B4D674529A}" srcOrd="0" destOrd="0" parTransId="{108EC414-E557-4E28-B895-B7DFE70A3B07}" sibTransId="{1AC5099D-142E-46A4-B26C-A308B339F680}"/>
    <dgm:cxn modelId="{E13987ED-10A2-4C4E-9EFD-66DBEEA15381}" srcId="{FD9A91B9-C90C-4A58-86B3-A3AC77136A7C}" destId="{D19E7A51-065F-4117-9D7F-4A3749D74A5E}" srcOrd="2" destOrd="0" parTransId="{22D87262-22BC-4F5C-B096-362DFCD40D41}" sibTransId="{7C0811B2-7D41-4414-A4F8-42BFE4292F3A}"/>
    <dgm:cxn modelId="{6210D8ED-866E-4ABB-8457-769856A12AAE}" type="presOf" srcId="{4092C33E-7F17-4A8A-9309-0795F6FD8CA8}" destId="{59042904-E874-43D6-A3A7-0EB95D674F39}" srcOrd="0" destOrd="0" presId="urn:microsoft.com/office/officeart/2005/8/layout/pyramid4"/>
    <dgm:cxn modelId="{DC1B13F5-06B9-4B0F-B30C-4E71DCBE4299}" type="presOf" srcId="{4753C853-7953-4F8D-AF9E-24B4D674529A}" destId="{5AF53802-45E9-42A8-8624-9642922FB617}" srcOrd="0" destOrd="0" presId="urn:microsoft.com/office/officeart/2005/8/layout/pyramid4"/>
    <dgm:cxn modelId="{77F683C3-8A04-4074-B671-D1D64139AFE0}" type="presParOf" srcId="{94978CAD-85E4-464F-B250-C73C1ECC3C39}" destId="{5AF53802-45E9-42A8-8624-9642922FB617}" srcOrd="0" destOrd="0" presId="urn:microsoft.com/office/officeart/2005/8/layout/pyramid4"/>
    <dgm:cxn modelId="{5B45EA4B-F091-4D0E-B75D-C7F29E5E84B0}" type="presParOf" srcId="{94978CAD-85E4-464F-B250-C73C1ECC3C39}" destId="{B314339D-076C-4643-A161-DC3D71969CC6}" srcOrd="1" destOrd="0" presId="urn:microsoft.com/office/officeart/2005/8/layout/pyramid4"/>
    <dgm:cxn modelId="{544415FB-2692-4F3D-8483-C76ABE2319E3}" type="presParOf" srcId="{94978CAD-85E4-464F-B250-C73C1ECC3C39}" destId="{7E24B071-3CAB-41B8-BF55-028F8E927E27}" srcOrd="2" destOrd="0" presId="urn:microsoft.com/office/officeart/2005/8/layout/pyramid4"/>
    <dgm:cxn modelId="{170E8143-2929-4C14-8C8F-E915808006DC}" type="presParOf" srcId="{94978CAD-85E4-464F-B250-C73C1ECC3C39}" destId="{59042904-E874-43D6-A3A7-0EB95D674F39}"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FE53B-58BD-4A26-B5A9-319B35056E8A}">
      <dsp:nvSpPr>
        <dsp:cNvPr id="0" name=""/>
        <dsp:cNvSpPr/>
      </dsp:nvSpPr>
      <dsp:spPr>
        <a:xfrm>
          <a:off x="3891130" y="36120"/>
          <a:ext cx="1878244" cy="1878244"/>
        </a:xfrm>
        <a:prstGeom prst="ellipse">
          <a:avLst/>
        </a:prstGeom>
        <a:solidFill>
          <a:schemeClr val="accent1">
            <a:shade val="80000"/>
            <a:alpha val="5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HN" sz="2000" kern="1200" dirty="0"/>
            <a:t>Hombre</a:t>
          </a:r>
        </a:p>
      </dsp:txBody>
      <dsp:txXfrm>
        <a:off x="4107851" y="288960"/>
        <a:ext cx="1444803" cy="595981"/>
      </dsp:txXfrm>
    </dsp:sp>
    <dsp:sp modelId="{D2904490-655D-47A1-B935-02E724432825}">
      <dsp:nvSpPr>
        <dsp:cNvPr id="0" name=""/>
        <dsp:cNvSpPr/>
      </dsp:nvSpPr>
      <dsp:spPr>
        <a:xfrm>
          <a:off x="4431196" y="896314"/>
          <a:ext cx="2179853" cy="1878244"/>
        </a:xfrm>
        <a:prstGeom prst="ellipse">
          <a:avLst/>
        </a:prstGeom>
        <a:solidFill>
          <a:schemeClr val="accent1">
            <a:shade val="80000"/>
            <a:alpha val="50000"/>
            <a:hueOff val="150405"/>
            <a:satOff val="-11632"/>
            <a:lumOff val="10943"/>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s-HN" sz="1900" kern="1200" dirty="0"/>
            <a:t>Entorno</a:t>
          </a:r>
        </a:p>
      </dsp:txBody>
      <dsp:txXfrm>
        <a:off x="5604964" y="1113034"/>
        <a:ext cx="838405" cy="1444803"/>
      </dsp:txXfrm>
    </dsp:sp>
    <dsp:sp modelId="{95702D06-A496-428F-8C7E-0CCDBE9455E6}">
      <dsp:nvSpPr>
        <dsp:cNvPr id="0" name=""/>
        <dsp:cNvSpPr/>
      </dsp:nvSpPr>
      <dsp:spPr>
        <a:xfrm>
          <a:off x="3891130" y="1697644"/>
          <a:ext cx="1878244" cy="1878244"/>
        </a:xfrm>
        <a:prstGeom prst="ellipse">
          <a:avLst/>
        </a:prstGeom>
        <a:solidFill>
          <a:schemeClr val="accent1">
            <a:shade val="80000"/>
            <a:alpha val="50000"/>
            <a:hueOff val="300809"/>
            <a:satOff val="-23264"/>
            <a:lumOff val="21887"/>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HN" sz="1800" kern="1200" dirty="0"/>
            <a:t>Otras especies</a:t>
          </a:r>
        </a:p>
      </dsp:txBody>
      <dsp:txXfrm>
        <a:off x="4107851" y="2727066"/>
        <a:ext cx="1444803" cy="595981"/>
      </dsp:txXfrm>
    </dsp:sp>
    <dsp:sp modelId="{A0CD4598-9969-4BFD-B632-F105A33A5F5D}">
      <dsp:nvSpPr>
        <dsp:cNvPr id="0" name=""/>
        <dsp:cNvSpPr/>
      </dsp:nvSpPr>
      <dsp:spPr>
        <a:xfrm>
          <a:off x="2853433" y="866882"/>
          <a:ext cx="2292115" cy="1878244"/>
        </a:xfrm>
        <a:prstGeom prst="ellipse">
          <a:avLst/>
        </a:prstGeom>
        <a:solidFill>
          <a:schemeClr val="accent1">
            <a:shade val="80000"/>
            <a:alpha val="50000"/>
            <a:hueOff val="451214"/>
            <a:satOff val="-34896"/>
            <a:lumOff val="3283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HN" sz="2000" kern="1200" dirty="0"/>
            <a:t>Hombre</a:t>
          </a:r>
        </a:p>
      </dsp:txBody>
      <dsp:txXfrm>
        <a:off x="3029749" y="1083602"/>
        <a:ext cx="881583" cy="1444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33857-DC48-4AF2-8FEE-5941037ABD5B}">
      <dsp:nvSpPr>
        <dsp:cNvPr id="0" name=""/>
        <dsp:cNvSpPr/>
      </dsp:nvSpPr>
      <dsp:spPr>
        <a:xfrm>
          <a:off x="1914195" y="0"/>
          <a:ext cx="5236996" cy="5236996"/>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20636-FF00-4C54-BA74-645A450FACB2}">
      <dsp:nvSpPr>
        <dsp:cNvPr id="0" name=""/>
        <dsp:cNvSpPr/>
      </dsp:nvSpPr>
      <dsp:spPr>
        <a:xfrm>
          <a:off x="3182820" y="526512"/>
          <a:ext cx="3404047" cy="1239695"/>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kern="1200" dirty="0"/>
            <a:t>Academia</a:t>
          </a:r>
        </a:p>
      </dsp:txBody>
      <dsp:txXfrm>
        <a:off x="3243337" y="587029"/>
        <a:ext cx="3283013" cy="1118661"/>
      </dsp:txXfrm>
    </dsp:sp>
    <dsp:sp modelId="{324EE8AE-D0FE-4551-8C56-C94A7852F731}">
      <dsp:nvSpPr>
        <dsp:cNvPr id="0" name=""/>
        <dsp:cNvSpPr/>
      </dsp:nvSpPr>
      <dsp:spPr>
        <a:xfrm>
          <a:off x="3215771" y="2022168"/>
          <a:ext cx="3404047" cy="1239695"/>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kern="1200" dirty="0"/>
            <a:t>Gubernamental</a:t>
          </a:r>
        </a:p>
      </dsp:txBody>
      <dsp:txXfrm>
        <a:off x="3276288" y="2082685"/>
        <a:ext cx="3283013" cy="1118661"/>
      </dsp:txXfrm>
    </dsp:sp>
    <dsp:sp modelId="{A140536B-76F3-455E-9822-1A289FCE13E5}">
      <dsp:nvSpPr>
        <dsp:cNvPr id="0" name=""/>
        <dsp:cNvSpPr/>
      </dsp:nvSpPr>
      <dsp:spPr>
        <a:xfrm>
          <a:off x="3212367" y="3623196"/>
          <a:ext cx="3404047" cy="1239695"/>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kern="1200" dirty="0"/>
            <a:t>Sociedad Civil y sectores religiosos</a:t>
          </a:r>
        </a:p>
      </dsp:txBody>
      <dsp:txXfrm>
        <a:off x="3272884" y="3683713"/>
        <a:ext cx="3283013" cy="11186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53802-45E9-42A8-8624-9642922FB617}">
      <dsp:nvSpPr>
        <dsp:cNvPr id="0" name=""/>
        <dsp:cNvSpPr/>
      </dsp:nvSpPr>
      <dsp:spPr>
        <a:xfrm>
          <a:off x="1566834" y="0"/>
          <a:ext cx="1724819" cy="1724819"/>
        </a:xfrm>
        <a:prstGeom prst="triangle">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Bioética</a:t>
          </a:r>
        </a:p>
      </dsp:txBody>
      <dsp:txXfrm>
        <a:off x="1998039" y="862410"/>
        <a:ext cx="862409" cy="862409"/>
      </dsp:txXfrm>
    </dsp:sp>
    <dsp:sp modelId="{B314339D-076C-4643-A161-DC3D71969CC6}">
      <dsp:nvSpPr>
        <dsp:cNvPr id="0" name=""/>
        <dsp:cNvSpPr/>
      </dsp:nvSpPr>
      <dsp:spPr>
        <a:xfrm>
          <a:off x="704373" y="1724819"/>
          <a:ext cx="1724819" cy="1724819"/>
        </a:xfrm>
        <a:prstGeom prst="triangle">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Bioética</a:t>
          </a:r>
        </a:p>
      </dsp:txBody>
      <dsp:txXfrm>
        <a:off x="1135578" y="2587229"/>
        <a:ext cx="862409" cy="862409"/>
      </dsp:txXfrm>
    </dsp:sp>
    <dsp:sp modelId="{7E24B071-3CAB-41B8-BF55-028F8E927E27}">
      <dsp:nvSpPr>
        <dsp:cNvPr id="0" name=""/>
        <dsp:cNvSpPr/>
      </dsp:nvSpPr>
      <dsp:spPr>
        <a:xfrm rot="10800000">
          <a:off x="1566782" y="1724819"/>
          <a:ext cx="1724819" cy="1724819"/>
        </a:xfrm>
        <a:prstGeom prst="triangle">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Violencia</a:t>
          </a:r>
        </a:p>
      </dsp:txBody>
      <dsp:txXfrm rot="10800000">
        <a:off x="1997987" y="1724819"/>
        <a:ext cx="862409" cy="862409"/>
      </dsp:txXfrm>
    </dsp:sp>
    <dsp:sp modelId="{59042904-E874-43D6-A3A7-0EB95D674F39}">
      <dsp:nvSpPr>
        <dsp:cNvPr id="0" name=""/>
        <dsp:cNvSpPr/>
      </dsp:nvSpPr>
      <dsp:spPr>
        <a:xfrm>
          <a:off x="2429192" y="1724819"/>
          <a:ext cx="1724819" cy="1724819"/>
        </a:xfrm>
        <a:prstGeom prst="triangle">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t>Bioética</a:t>
          </a:r>
        </a:p>
      </dsp:txBody>
      <dsp:txXfrm>
        <a:off x="2860397" y="2587229"/>
        <a:ext cx="862409" cy="8624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F88C1-D1B2-408F-8532-A26EC5D085C2}">
      <dsp:nvSpPr>
        <dsp:cNvPr id="0" name=""/>
        <dsp:cNvSpPr/>
      </dsp:nvSpPr>
      <dsp:spPr>
        <a:xfrm rot="8930250">
          <a:off x="1885253" y="3490812"/>
          <a:ext cx="1596715" cy="30234"/>
        </a:xfrm>
        <a:custGeom>
          <a:avLst/>
          <a:gdLst/>
          <a:ahLst/>
          <a:cxnLst/>
          <a:rect l="0" t="0" r="0" b="0"/>
          <a:pathLst>
            <a:path>
              <a:moveTo>
                <a:pt x="0" y="15117"/>
              </a:moveTo>
              <a:lnTo>
                <a:pt x="1596715" y="151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AB7F0C-319F-4612-93E4-A1E730B91607}">
      <dsp:nvSpPr>
        <dsp:cNvPr id="0" name=""/>
        <dsp:cNvSpPr/>
      </dsp:nvSpPr>
      <dsp:spPr>
        <a:xfrm rot="19574022">
          <a:off x="4648168" y="1822852"/>
          <a:ext cx="1323940" cy="30234"/>
        </a:xfrm>
        <a:custGeom>
          <a:avLst/>
          <a:gdLst/>
          <a:ahLst/>
          <a:cxnLst/>
          <a:rect l="0" t="0" r="0" b="0"/>
          <a:pathLst>
            <a:path>
              <a:moveTo>
                <a:pt x="0" y="15117"/>
              </a:moveTo>
              <a:lnTo>
                <a:pt x="1323940" y="151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583414-7889-4844-85A4-46F2585C234B}">
      <dsp:nvSpPr>
        <dsp:cNvPr id="0" name=""/>
        <dsp:cNvSpPr/>
      </dsp:nvSpPr>
      <dsp:spPr>
        <a:xfrm rot="1400699">
          <a:off x="4703817" y="3228254"/>
          <a:ext cx="1368549" cy="30234"/>
        </a:xfrm>
        <a:custGeom>
          <a:avLst/>
          <a:gdLst/>
          <a:ahLst/>
          <a:cxnLst/>
          <a:rect l="0" t="0" r="0" b="0"/>
          <a:pathLst>
            <a:path>
              <a:moveTo>
                <a:pt x="0" y="15117"/>
              </a:moveTo>
              <a:lnTo>
                <a:pt x="1368549" y="151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9D88B0-F94F-4623-B75D-4B52A26154EB}">
      <dsp:nvSpPr>
        <dsp:cNvPr id="0" name=""/>
        <dsp:cNvSpPr/>
      </dsp:nvSpPr>
      <dsp:spPr>
        <a:xfrm rot="14289003">
          <a:off x="2793024" y="1494236"/>
          <a:ext cx="1096510" cy="30234"/>
        </a:xfrm>
        <a:custGeom>
          <a:avLst/>
          <a:gdLst/>
          <a:ahLst/>
          <a:cxnLst/>
          <a:rect l="0" t="0" r="0" b="0"/>
          <a:pathLst>
            <a:path>
              <a:moveTo>
                <a:pt x="0" y="15117"/>
              </a:moveTo>
              <a:lnTo>
                <a:pt x="1096510" y="151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212A47-77A5-45B2-A220-59773A31AA0F}">
      <dsp:nvSpPr>
        <dsp:cNvPr id="0" name=""/>
        <dsp:cNvSpPr/>
      </dsp:nvSpPr>
      <dsp:spPr>
        <a:xfrm>
          <a:off x="2908966" y="1737641"/>
          <a:ext cx="2007728" cy="1607877"/>
        </a:xfrm>
        <a:prstGeom prst="ellipse">
          <a:avLst/>
        </a:prstGeom>
        <a:blipFill rotWithShape="1">
          <a:blip xmlns:r="http://schemas.openxmlformats.org/officeDocument/2006/relationships" r:embed="rId1"/>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D2730F4-0F99-4DF5-98D6-B977D9BACE93}">
      <dsp:nvSpPr>
        <dsp:cNvPr id="0" name=""/>
        <dsp:cNvSpPr/>
      </dsp:nvSpPr>
      <dsp:spPr>
        <a:xfrm>
          <a:off x="1912423" y="0"/>
          <a:ext cx="1655524" cy="1083547"/>
        </a:xfrm>
        <a:prstGeom prst="ellipse">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u="sng" kern="1200" dirty="0"/>
            <a:t>Educación</a:t>
          </a:r>
        </a:p>
      </dsp:txBody>
      <dsp:txXfrm>
        <a:off x="2154869" y="158682"/>
        <a:ext cx="1170632" cy="766183"/>
      </dsp:txXfrm>
    </dsp:sp>
    <dsp:sp modelId="{D412289E-4E25-4DAF-93D0-86C830B4A4C0}">
      <dsp:nvSpPr>
        <dsp:cNvPr id="0" name=""/>
        <dsp:cNvSpPr/>
      </dsp:nvSpPr>
      <dsp:spPr>
        <a:xfrm>
          <a:off x="3110519" y="0"/>
          <a:ext cx="2483287" cy="1083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ES" sz="1400" b="1" u="sng" kern="1200" dirty="0"/>
            <a:t>El 11,1% de la población es analfabeta. </a:t>
          </a:r>
          <a:endParaRPr lang="es-ES" sz="1400" kern="1200" dirty="0"/>
        </a:p>
      </dsp:txBody>
      <dsp:txXfrm>
        <a:off x="3110519" y="0"/>
        <a:ext cx="2483287" cy="1083547"/>
      </dsp:txXfrm>
    </dsp:sp>
    <dsp:sp modelId="{B0F064B7-7C95-4DCA-A0B1-FA2E9AF1D18D}">
      <dsp:nvSpPr>
        <dsp:cNvPr id="0" name=""/>
        <dsp:cNvSpPr/>
      </dsp:nvSpPr>
      <dsp:spPr>
        <a:xfrm>
          <a:off x="5916307" y="3160564"/>
          <a:ext cx="1676635" cy="1345201"/>
        </a:xfrm>
        <a:prstGeom prst="ellipse">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POBREZA</a:t>
          </a:r>
        </a:p>
      </dsp:txBody>
      <dsp:txXfrm>
        <a:off x="6161845" y="3357564"/>
        <a:ext cx="1185559" cy="951201"/>
      </dsp:txXfrm>
    </dsp:sp>
    <dsp:sp modelId="{541FE458-DC80-4524-88BB-B75F2E735AD2}">
      <dsp:nvSpPr>
        <dsp:cNvPr id="0" name=""/>
        <dsp:cNvSpPr/>
      </dsp:nvSpPr>
      <dsp:spPr>
        <a:xfrm>
          <a:off x="7109126" y="3160564"/>
          <a:ext cx="2514953" cy="1345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ES" sz="1400" b="1" u="sng" kern="1200" dirty="0"/>
            <a:t>60,9% de la población vive por debajo del umbral de pobreza y el 38,4% en condiciones de pobreza extrema.</a:t>
          </a:r>
          <a:endParaRPr lang="es-ES" sz="1400" kern="1200" dirty="0"/>
        </a:p>
      </dsp:txBody>
      <dsp:txXfrm>
        <a:off x="7109126" y="3160564"/>
        <a:ext cx="2514953" cy="1345201"/>
      </dsp:txXfrm>
    </dsp:sp>
    <dsp:sp modelId="{4976B2EB-A516-4B1B-8F45-C4FD35348BCE}">
      <dsp:nvSpPr>
        <dsp:cNvPr id="0" name=""/>
        <dsp:cNvSpPr/>
      </dsp:nvSpPr>
      <dsp:spPr>
        <a:xfrm>
          <a:off x="5744299" y="528099"/>
          <a:ext cx="1264053" cy="1194057"/>
        </a:xfrm>
        <a:prstGeom prst="ellipse">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POBLACION</a:t>
          </a:r>
        </a:p>
      </dsp:txBody>
      <dsp:txXfrm>
        <a:off x="5929415" y="702965"/>
        <a:ext cx="893821" cy="844325"/>
      </dsp:txXfrm>
    </dsp:sp>
    <dsp:sp modelId="{C1088CD2-662B-4B7C-BC1C-67BA9E22F98D}">
      <dsp:nvSpPr>
        <dsp:cNvPr id="0" name=""/>
        <dsp:cNvSpPr/>
      </dsp:nvSpPr>
      <dsp:spPr>
        <a:xfrm>
          <a:off x="7040263" y="528099"/>
          <a:ext cx="1896079" cy="1194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ES" sz="1400" b="1" u="sng" kern="1200" dirty="0">
              <a:effectLst>
                <a:outerShdw blurRad="38100" dist="38100" dir="2700000" algn="tl">
                  <a:srgbClr val="000000">
                    <a:alpha val="43137"/>
                  </a:srgbClr>
                </a:outerShdw>
              </a:effectLst>
            </a:rPr>
            <a:t>Población menor de 18 años: 42,76% </a:t>
          </a:r>
          <a:endParaRPr lang="es-ES" sz="1400" kern="1200" dirty="0"/>
        </a:p>
        <a:p>
          <a:pPr marL="171450" lvl="1" indent="-171450" algn="l" defTabSz="711200">
            <a:lnSpc>
              <a:spcPct val="90000"/>
            </a:lnSpc>
            <a:spcBef>
              <a:spcPct val="0"/>
            </a:spcBef>
            <a:spcAft>
              <a:spcPct val="15000"/>
            </a:spcAft>
            <a:buChar char="•"/>
          </a:pPr>
          <a:r>
            <a:rPr lang="es-ES" sz="1600" kern="1200" dirty="0"/>
            <a:t>Población mayor de 65 años: 5%</a:t>
          </a:r>
        </a:p>
      </dsp:txBody>
      <dsp:txXfrm>
        <a:off x="7040263" y="528099"/>
        <a:ext cx="1896079" cy="1194057"/>
      </dsp:txXfrm>
    </dsp:sp>
    <dsp:sp modelId="{9D65114C-4736-426C-AD85-B478B709DBC7}">
      <dsp:nvSpPr>
        <dsp:cNvPr id="0" name=""/>
        <dsp:cNvSpPr/>
      </dsp:nvSpPr>
      <dsp:spPr>
        <a:xfrm>
          <a:off x="577565" y="3698153"/>
          <a:ext cx="1601816" cy="1194057"/>
        </a:xfrm>
        <a:prstGeom prst="ellipse">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kern="1200" dirty="0"/>
            <a:t>IDH</a:t>
          </a:r>
        </a:p>
      </dsp:txBody>
      <dsp:txXfrm>
        <a:off x="812146" y="3873019"/>
        <a:ext cx="1132654" cy="844325"/>
      </dsp:txXfrm>
    </dsp:sp>
    <dsp:sp modelId="{0ED51608-16FD-488A-8078-A186CA309DC9}">
      <dsp:nvSpPr>
        <dsp:cNvPr id="0" name=""/>
        <dsp:cNvSpPr/>
      </dsp:nvSpPr>
      <dsp:spPr>
        <a:xfrm>
          <a:off x="1789089" y="3698153"/>
          <a:ext cx="2402724" cy="1194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IDH (Valor numérico / n°. orden mundial): 0.625/ 130 de 188 países. </a:t>
          </a:r>
          <a:r>
            <a:rPr lang="es-ES" sz="1400" b="1" u="sng" kern="1200" dirty="0"/>
            <a:t>Honduras es el país con peor calificación de IDH de América Latina</a:t>
          </a:r>
          <a:endParaRPr lang="es-ES" sz="1400" kern="1200" dirty="0"/>
        </a:p>
        <a:p>
          <a:pPr marL="114300" lvl="1" indent="-114300" algn="l" defTabSz="622300">
            <a:lnSpc>
              <a:spcPct val="90000"/>
            </a:lnSpc>
            <a:spcBef>
              <a:spcPct val="0"/>
            </a:spcBef>
            <a:spcAft>
              <a:spcPct val="15000"/>
            </a:spcAft>
            <a:buChar char="•"/>
          </a:pPr>
          <a:endParaRPr lang="es-ES" sz="1400" kern="1200" dirty="0"/>
        </a:p>
      </dsp:txBody>
      <dsp:txXfrm>
        <a:off x="1789089" y="3698153"/>
        <a:ext cx="2402724" cy="11940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53802-45E9-42A8-8624-9642922FB617}">
      <dsp:nvSpPr>
        <dsp:cNvPr id="0" name=""/>
        <dsp:cNvSpPr/>
      </dsp:nvSpPr>
      <dsp:spPr>
        <a:xfrm>
          <a:off x="1288829" y="0"/>
          <a:ext cx="1941208" cy="1941208"/>
        </a:xfrm>
        <a:prstGeom prst="triangle">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Bioética</a:t>
          </a:r>
        </a:p>
      </dsp:txBody>
      <dsp:txXfrm>
        <a:off x="1774131" y="970604"/>
        <a:ext cx="970604" cy="970604"/>
      </dsp:txXfrm>
    </dsp:sp>
    <dsp:sp modelId="{B314339D-076C-4643-A161-DC3D71969CC6}">
      <dsp:nvSpPr>
        <dsp:cNvPr id="0" name=""/>
        <dsp:cNvSpPr/>
      </dsp:nvSpPr>
      <dsp:spPr>
        <a:xfrm>
          <a:off x="318166" y="1941208"/>
          <a:ext cx="1941208" cy="1941208"/>
        </a:xfrm>
        <a:prstGeom prst="triangle">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Bioética</a:t>
          </a:r>
        </a:p>
      </dsp:txBody>
      <dsp:txXfrm>
        <a:off x="803468" y="2911812"/>
        <a:ext cx="970604" cy="970604"/>
      </dsp:txXfrm>
    </dsp:sp>
    <dsp:sp modelId="{7E24B071-3CAB-41B8-BF55-028F8E927E27}">
      <dsp:nvSpPr>
        <dsp:cNvPr id="0" name=""/>
        <dsp:cNvSpPr/>
      </dsp:nvSpPr>
      <dsp:spPr>
        <a:xfrm rot="10800000">
          <a:off x="1288770" y="1941208"/>
          <a:ext cx="1941208" cy="1941208"/>
        </a:xfrm>
        <a:prstGeom prst="triangle">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Violencia</a:t>
          </a:r>
        </a:p>
      </dsp:txBody>
      <dsp:txXfrm rot="10800000">
        <a:off x="1774072" y="1941208"/>
        <a:ext cx="970604" cy="970604"/>
      </dsp:txXfrm>
    </dsp:sp>
    <dsp:sp modelId="{59042904-E874-43D6-A3A7-0EB95D674F39}">
      <dsp:nvSpPr>
        <dsp:cNvPr id="0" name=""/>
        <dsp:cNvSpPr/>
      </dsp:nvSpPr>
      <dsp:spPr>
        <a:xfrm>
          <a:off x="2259375" y="1941208"/>
          <a:ext cx="1941208" cy="1941208"/>
        </a:xfrm>
        <a:prstGeom prst="triangle">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Bioética</a:t>
          </a:r>
        </a:p>
      </dsp:txBody>
      <dsp:txXfrm>
        <a:off x="2744677" y="2911812"/>
        <a:ext cx="970604" cy="97060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5/3/2019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5/3/2019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5/3/2019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5/3/2019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58983" y="802298"/>
            <a:ext cx="9395869" cy="2541431"/>
          </a:xfrm>
        </p:spPr>
        <p:txBody>
          <a:bodyPr>
            <a:normAutofit fontScale="90000"/>
          </a:bodyPr>
          <a:lstStyle/>
          <a:p>
            <a:pPr algn="ctr"/>
            <a:r>
              <a:rPr lang="es-HN" sz="5400" dirty="0"/>
              <a:t>La bioética en situaciones especiales de violencia</a:t>
            </a:r>
            <a:br>
              <a:rPr lang="es-HN" sz="5400" dirty="0"/>
            </a:br>
            <a:r>
              <a:rPr lang="es-HN" sz="5400" dirty="0"/>
              <a:t>El ejemplo de honduras</a:t>
            </a:r>
            <a:endParaRPr lang="en-US" sz="5400" dirty="0"/>
          </a:p>
        </p:txBody>
      </p:sp>
      <p:sp>
        <p:nvSpPr>
          <p:cNvPr id="3" name="Subtítulo 2"/>
          <p:cNvSpPr>
            <a:spLocks noGrp="1"/>
          </p:cNvSpPr>
          <p:nvPr>
            <p:ph type="subTitle" idx="1"/>
          </p:nvPr>
        </p:nvSpPr>
        <p:spPr/>
        <p:txBody>
          <a:bodyPr>
            <a:normAutofit/>
          </a:bodyPr>
          <a:lstStyle/>
          <a:p>
            <a:pPr algn="r"/>
            <a:r>
              <a:rPr lang="es-HN" sz="2400" dirty="0"/>
              <a:t>Mireya matamoros</a:t>
            </a:r>
          </a:p>
        </p:txBody>
      </p:sp>
    </p:spTree>
    <p:extLst>
      <p:ext uri="{BB962C8B-B14F-4D97-AF65-F5344CB8AC3E}">
        <p14:creationId xmlns:p14="http://schemas.microsoft.com/office/powerpoint/2010/main" val="1562537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a:t>Datos de honduras/indicadores sociales</a:t>
            </a:r>
            <a:endParaRPr lang="en-US" dirty="0"/>
          </a:p>
        </p:txBody>
      </p:sp>
      <p:sp>
        <p:nvSpPr>
          <p:cNvPr id="3" name="Marcador de contenido 2"/>
          <p:cNvSpPr>
            <a:spLocks noGrp="1"/>
          </p:cNvSpPr>
          <p:nvPr>
            <p:ph idx="1"/>
          </p:nvPr>
        </p:nvSpPr>
        <p:spPr>
          <a:xfrm>
            <a:off x="1451580" y="2015732"/>
            <a:ext cx="5432546" cy="3450613"/>
          </a:xfrm>
        </p:spPr>
        <p:txBody>
          <a:bodyPr>
            <a:normAutofit lnSpcReduction="10000"/>
          </a:bodyPr>
          <a:lstStyle/>
          <a:p>
            <a:pPr algn="just"/>
            <a:r>
              <a:rPr lang="es-ES" dirty="0"/>
              <a:t>La violencia en el país responde entre otras causas, a los elevados niveles de impunidad (65,1%, según el Índice Global de Impunidad en 2017), el fácil acceso a armas, la presencia de maras y la creciente presión del narcotráfico. </a:t>
            </a:r>
          </a:p>
          <a:p>
            <a:pPr algn="just"/>
            <a:r>
              <a:rPr lang="es-ES" dirty="0"/>
              <a:t>Los jóvenes entre 15 y 44 años, especialmente los hombres, son el grupo poblacional que padece con mayor rigor los efectos de esta violencia. </a:t>
            </a:r>
            <a:endParaRPr lang="en-US" dirty="0"/>
          </a:p>
        </p:txBody>
      </p:sp>
      <p:pic>
        <p:nvPicPr>
          <p:cNvPr id="4" name="Imagen 3"/>
          <p:cNvPicPr>
            <a:picLocks noChangeAspect="1"/>
          </p:cNvPicPr>
          <p:nvPr/>
        </p:nvPicPr>
        <p:blipFill>
          <a:blip r:embed="rId2"/>
          <a:stretch>
            <a:fillRect/>
          </a:stretch>
        </p:blipFill>
        <p:spPr>
          <a:xfrm>
            <a:off x="7567204" y="2142310"/>
            <a:ext cx="3487650" cy="3030582"/>
          </a:xfrm>
          <a:prstGeom prst="rect">
            <a:avLst/>
          </a:prstGeom>
        </p:spPr>
      </p:pic>
    </p:spTree>
    <p:extLst>
      <p:ext uri="{BB962C8B-B14F-4D97-AF65-F5344CB8AC3E}">
        <p14:creationId xmlns:p14="http://schemas.microsoft.com/office/powerpoint/2010/main" val="221696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a:t>Datos de honduras/indicadores sociales</a:t>
            </a:r>
            <a:endParaRPr lang="en-US" dirty="0"/>
          </a:p>
        </p:txBody>
      </p:sp>
      <p:sp>
        <p:nvSpPr>
          <p:cNvPr id="3" name="Marcador de contenido 2"/>
          <p:cNvSpPr>
            <a:spLocks noGrp="1"/>
          </p:cNvSpPr>
          <p:nvPr>
            <p:ph idx="1"/>
          </p:nvPr>
        </p:nvSpPr>
        <p:spPr>
          <a:xfrm>
            <a:off x="1046630" y="1853755"/>
            <a:ext cx="6660455" cy="3399242"/>
          </a:xfrm>
        </p:spPr>
        <p:txBody>
          <a:bodyPr>
            <a:normAutofit lnSpcReduction="10000"/>
          </a:bodyPr>
          <a:lstStyle/>
          <a:p>
            <a:pPr marL="0" indent="0" algn="just">
              <a:buNone/>
            </a:pPr>
            <a:endParaRPr lang="es-ES" sz="1000" dirty="0"/>
          </a:p>
          <a:p>
            <a:pPr algn="just">
              <a:lnSpc>
                <a:spcPct val="100000"/>
              </a:lnSpc>
            </a:pPr>
            <a:r>
              <a:rPr lang="es-ES" sz="2400" dirty="0"/>
              <a:t>La desigualdad a nivel territorial, social, y político se convierte en el principal obstáculo para el desarrollo humano de Honduras. La violencia estructural que sufre Honduras es un campo fértil para que se desaten conflictos sociales y violencia.</a:t>
            </a:r>
          </a:p>
          <a:p>
            <a:pPr algn="just"/>
            <a:r>
              <a:rPr lang="es-ES" sz="2400" dirty="0"/>
              <a:t>La pobreza es la principal causa de violación de los derechos humanos. La pobreza y la injusticia son fuente de violencia.</a:t>
            </a:r>
          </a:p>
          <a:p>
            <a:pPr algn="just"/>
            <a:endParaRPr lang="en-US" dirty="0"/>
          </a:p>
        </p:txBody>
      </p:sp>
      <p:pic>
        <p:nvPicPr>
          <p:cNvPr id="5" name="Imagen 4"/>
          <p:cNvPicPr>
            <a:picLocks noChangeAspect="1"/>
          </p:cNvPicPr>
          <p:nvPr/>
        </p:nvPicPr>
        <p:blipFill>
          <a:blip r:embed="rId2"/>
          <a:stretch>
            <a:fillRect/>
          </a:stretch>
        </p:blipFill>
        <p:spPr>
          <a:xfrm>
            <a:off x="7982204" y="2094995"/>
            <a:ext cx="3072650" cy="3158002"/>
          </a:xfrm>
          <a:prstGeom prst="rect">
            <a:avLst/>
          </a:prstGeom>
        </p:spPr>
      </p:pic>
    </p:spTree>
    <p:extLst>
      <p:ext uri="{BB962C8B-B14F-4D97-AF65-F5344CB8AC3E}">
        <p14:creationId xmlns:p14="http://schemas.microsoft.com/office/powerpoint/2010/main" val="2550890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a:t>Bioética en honduras retos y desafíos</a:t>
            </a:r>
            <a:endParaRPr lang="en-US" dirty="0"/>
          </a:p>
        </p:txBody>
      </p:sp>
      <p:sp>
        <p:nvSpPr>
          <p:cNvPr id="3" name="Rectángulo 2"/>
          <p:cNvSpPr/>
          <p:nvPr/>
        </p:nvSpPr>
        <p:spPr>
          <a:xfrm>
            <a:off x="4521833" y="3646142"/>
            <a:ext cx="5999528" cy="1077218"/>
          </a:xfrm>
          <a:prstGeom prst="rect">
            <a:avLst/>
          </a:prstGeom>
        </p:spPr>
        <p:txBody>
          <a:bodyPr wrap="square">
            <a:spAutoFit/>
          </a:bodyPr>
          <a:lstStyle/>
          <a:p>
            <a:r>
              <a:rPr lang="es-ES" sz="3200" dirty="0"/>
              <a:t>ESTAN MISTERIOSO EL PAÍS DE LAS LAGRIMAS………</a:t>
            </a:r>
          </a:p>
        </p:txBody>
      </p:sp>
    </p:spTree>
    <p:extLst>
      <p:ext uri="{BB962C8B-B14F-4D97-AF65-F5344CB8AC3E}">
        <p14:creationId xmlns:p14="http://schemas.microsoft.com/office/powerpoint/2010/main" val="3445531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1579" y="282005"/>
            <a:ext cx="9603275" cy="1049235"/>
          </a:xfrm>
        </p:spPr>
        <p:txBody>
          <a:bodyPr/>
          <a:lstStyle/>
          <a:p>
            <a:br>
              <a:rPr lang="es-HN" dirty="0"/>
            </a:br>
            <a:r>
              <a:rPr lang="en-US" dirty="0" err="1"/>
              <a:t>BioÉtica</a:t>
            </a:r>
            <a:r>
              <a:rPr lang="en-US" dirty="0"/>
              <a:t> EN HONDURAS- HISTORIA</a:t>
            </a:r>
          </a:p>
        </p:txBody>
      </p:sp>
      <p:sp>
        <p:nvSpPr>
          <p:cNvPr id="3" name="Marcador de contenido 2"/>
          <p:cNvSpPr>
            <a:spLocks noGrp="1"/>
          </p:cNvSpPr>
          <p:nvPr>
            <p:ph idx="1"/>
          </p:nvPr>
        </p:nvSpPr>
        <p:spPr>
          <a:xfrm>
            <a:off x="811499" y="1858978"/>
            <a:ext cx="6927771" cy="3901742"/>
          </a:xfrm>
        </p:spPr>
        <p:txBody>
          <a:bodyPr>
            <a:normAutofit/>
          </a:bodyPr>
          <a:lstStyle/>
          <a:p>
            <a:r>
              <a:rPr lang="es-HN" dirty="0"/>
              <a:t>En Honduras al igual que en muchos países Latinoamericanos, la bioética surge en el seno de la academia y con un enfoque aplicado a la investigación científica y asistencial. </a:t>
            </a:r>
          </a:p>
          <a:p>
            <a:r>
              <a:rPr lang="es-HN" dirty="0"/>
              <a:t>En el año de 1998, comité de Investigación en el Hospital Escuela.</a:t>
            </a:r>
          </a:p>
          <a:p>
            <a:r>
              <a:rPr lang="es-HN" dirty="0"/>
              <a:t>En 1999 La Facultad de Medicina de la UNAH, creó un comité de bioética en investigación biomédica CEIB, comité que actualmente esta acreditado internacionalmente. </a:t>
            </a:r>
          </a:p>
        </p:txBody>
      </p:sp>
      <p:pic>
        <p:nvPicPr>
          <p:cNvPr id="1026" name="Picture 2" descr="Resultado de imagen para honduras">
            <a:extLst>
              <a:ext uri="{FF2B5EF4-FFF2-40B4-BE49-F238E27FC236}">
                <a16:creationId xmlns:a16="http://schemas.microsoft.com/office/drawing/2014/main" id="{3217779B-ED7F-40E1-B079-7816C749F9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9270" y="2048966"/>
            <a:ext cx="3315584" cy="3521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060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1579" y="282005"/>
            <a:ext cx="9603275" cy="1049235"/>
          </a:xfrm>
        </p:spPr>
        <p:txBody>
          <a:bodyPr/>
          <a:lstStyle/>
          <a:p>
            <a:br>
              <a:rPr lang="es-HN" dirty="0"/>
            </a:br>
            <a:r>
              <a:rPr lang="en-US" dirty="0" err="1"/>
              <a:t>BioÉtica</a:t>
            </a:r>
            <a:r>
              <a:rPr lang="en-US" dirty="0"/>
              <a:t> EN HONDURAS- HISTORIA</a:t>
            </a:r>
          </a:p>
        </p:txBody>
      </p:sp>
      <p:sp>
        <p:nvSpPr>
          <p:cNvPr id="3" name="Marcador de contenido 2"/>
          <p:cNvSpPr>
            <a:spLocks noGrp="1"/>
          </p:cNvSpPr>
          <p:nvPr>
            <p:ph idx="1"/>
          </p:nvPr>
        </p:nvSpPr>
        <p:spPr>
          <a:xfrm>
            <a:off x="811499" y="1858978"/>
            <a:ext cx="7457290" cy="3901742"/>
          </a:xfrm>
        </p:spPr>
        <p:txBody>
          <a:bodyPr>
            <a:normAutofit/>
          </a:bodyPr>
          <a:lstStyle/>
          <a:p>
            <a:r>
              <a:rPr lang="es-HN" dirty="0"/>
              <a:t>En el 2008 la Carrera de Microbiología de la UNAH implementó un proyecto(Proyecto Global </a:t>
            </a:r>
            <a:r>
              <a:rPr lang="es-HN" dirty="0" err="1"/>
              <a:t>Health</a:t>
            </a:r>
            <a:r>
              <a:rPr lang="es-HN" dirty="0"/>
              <a:t> </a:t>
            </a:r>
            <a:r>
              <a:rPr lang="es-HN" dirty="0" err="1"/>
              <a:t>Latin</a:t>
            </a:r>
            <a:r>
              <a:rPr lang="es-HN" dirty="0"/>
              <a:t> American Proyecto GHLA) con 3 objetivos:</a:t>
            </a:r>
          </a:p>
          <a:p>
            <a:r>
              <a:rPr lang="es-ES" dirty="0"/>
              <a:t>El diagnóstico de la situación de la bioética en Honduras </a:t>
            </a:r>
          </a:p>
          <a:p>
            <a:r>
              <a:rPr lang="es-ES" dirty="0"/>
              <a:t>El desarrollo de las capacidades nacionales para la Ética en la Investigación, </a:t>
            </a:r>
          </a:p>
          <a:p>
            <a:r>
              <a:rPr lang="es-ES" b="1" dirty="0"/>
              <a:t>Conformación de un Comité Nacional de Ética en la Investigación</a:t>
            </a:r>
            <a:endParaRPr lang="en-US" b="1" dirty="0"/>
          </a:p>
        </p:txBody>
      </p:sp>
      <p:pic>
        <p:nvPicPr>
          <p:cNvPr id="6" name="Imagen 5"/>
          <p:cNvPicPr>
            <a:picLocks noChangeAspect="1"/>
          </p:cNvPicPr>
          <p:nvPr/>
        </p:nvPicPr>
        <p:blipFill>
          <a:blip r:embed="rId2"/>
          <a:stretch>
            <a:fillRect/>
          </a:stretch>
        </p:blipFill>
        <p:spPr>
          <a:xfrm>
            <a:off x="8399416" y="1963200"/>
            <a:ext cx="3114819" cy="3627703"/>
          </a:xfrm>
          <a:prstGeom prst="rect">
            <a:avLst/>
          </a:prstGeom>
        </p:spPr>
      </p:pic>
    </p:spTree>
    <p:extLst>
      <p:ext uri="{BB962C8B-B14F-4D97-AF65-F5344CB8AC3E}">
        <p14:creationId xmlns:p14="http://schemas.microsoft.com/office/powerpoint/2010/main" val="3563650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a:t>BIOETICA EN HONDURAS- HISTORIA</a:t>
            </a:r>
            <a:endParaRPr lang="en-US" dirty="0"/>
          </a:p>
        </p:txBody>
      </p:sp>
      <p:sp>
        <p:nvSpPr>
          <p:cNvPr id="3" name="Marcador de contenido 2"/>
          <p:cNvSpPr>
            <a:spLocks noGrp="1"/>
          </p:cNvSpPr>
          <p:nvPr>
            <p:ph idx="1"/>
          </p:nvPr>
        </p:nvSpPr>
        <p:spPr>
          <a:xfrm>
            <a:off x="706998" y="1853754"/>
            <a:ext cx="7274408" cy="3815526"/>
          </a:xfrm>
        </p:spPr>
        <p:txBody>
          <a:bodyPr>
            <a:normAutofit/>
          </a:bodyPr>
          <a:lstStyle/>
          <a:p>
            <a:pPr algn="just"/>
            <a:r>
              <a:rPr lang="es-HN" sz="2400" dirty="0"/>
              <a:t>2012: Taller “fortaleciendo la capacidad en ética de investigación en Honduras” </a:t>
            </a:r>
          </a:p>
          <a:p>
            <a:pPr algn="just"/>
            <a:r>
              <a:rPr lang="es-HN" sz="2400" dirty="0"/>
              <a:t>“I encuentro de comités de ética de investigación del país” </a:t>
            </a:r>
          </a:p>
          <a:p>
            <a:pPr algn="just"/>
            <a:r>
              <a:rPr lang="es-HN" sz="2400" dirty="0"/>
              <a:t>En ese momento se encontraron  registrados 4  comités en hospitales, 4 en universidades (3 en una universidad pública y uno en una privada)</a:t>
            </a:r>
            <a:endParaRPr lang="en-US" sz="2400" dirty="0"/>
          </a:p>
        </p:txBody>
      </p:sp>
      <p:pic>
        <p:nvPicPr>
          <p:cNvPr id="4" name="Imagen 3"/>
          <p:cNvPicPr>
            <a:picLocks noChangeAspect="1"/>
          </p:cNvPicPr>
          <p:nvPr/>
        </p:nvPicPr>
        <p:blipFill>
          <a:blip r:embed="rId2"/>
          <a:stretch>
            <a:fillRect/>
          </a:stretch>
        </p:blipFill>
        <p:spPr>
          <a:xfrm>
            <a:off x="8138160" y="2048806"/>
            <a:ext cx="3370218" cy="3425421"/>
          </a:xfrm>
          <a:prstGeom prst="rect">
            <a:avLst/>
          </a:prstGeom>
        </p:spPr>
      </p:pic>
    </p:spTree>
    <p:extLst>
      <p:ext uri="{BB962C8B-B14F-4D97-AF65-F5344CB8AC3E}">
        <p14:creationId xmlns:p14="http://schemas.microsoft.com/office/powerpoint/2010/main" val="328644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a:t>Bioética en Honduras-historia</a:t>
            </a:r>
            <a:endParaRPr lang="en-US" dirty="0"/>
          </a:p>
        </p:txBody>
      </p:sp>
      <p:sp>
        <p:nvSpPr>
          <p:cNvPr id="3" name="Marcador de contenido 2"/>
          <p:cNvSpPr>
            <a:spLocks noGrp="1"/>
          </p:cNvSpPr>
          <p:nvPr>
            <p:ph idx="1"/>
          </p:nvPr>
        </p:nvSpPr>
        <p:spPr>
          <a:xfrm>
            <a:off x="1136469" y="1980595"/>
            <a:ext cx="5917474" cy="3701748"/>
          </a:xfrm>
        </p:spPr>
        <p:txBody>
          <a:bodyPr>
            <a:normAutofit fontScale="92500" lnSpcReduction="20000"/>
          </a:bodyPr>
          <a:lstStyle/>
          <a:p>
            <a:pPr algn="just"/>
            <a:r>
              <a:rPr lang="es-HN" sz="2400" dirty="0"/>
              <a:t>En el año 2013, el comité de Ética en Investigación Biomédica de la FCM (CEIB) somete la propuesta “Fortaleciendo la capacidad investigadora a través del Comité de Ética en Investigación Biomédica (CEIB) de la Facultad de Ciencias Médicas UNAH Diciembre 2013-Diciembre 2014” a la OMS/OPS /TDR/DQR. Apoyar al fortalecimiento  del CEIB y la conformación de la  Red de </a:t>
            </a:r>
            <a:r>
              <a:rPr lang="es-HN" sz="2400" dirty="0" err="1"/>
              <a:t>CEIs</a:t>
            </a:r>
            <a:r>
              <a:rPr lang="es-HN" sz="2400" dirty="0"/>
              <a:t> de Honduras (REDCEIH) con el soporte de la OPS local.</a:t>
            </a:r>
            <a:endParaRPr lang="en-US" sz="2400" dirty="0"/>
          </a:p>
          <a:p>
            <a:pPr marL="0" indent="0">
              <a:buNone/>
            </a:pPr>
            <a:endParaRPr lang="en-US" dirty="0"/>
          </a:p>
          <a:p>
            <a:endParaRPr lang="en-US" dirty="0"/>
          </a:p>
        </p:txBody>
      </p:sp>
      <p:pic>
        <p:nvPicPr>
          <p:cNvPr id="4" name="Imagen 3"/>
          <p:cNvPicPr>
            <a:picLocks noChangeAspect="1"/>
          </p:cNvPicPr>
          <p:nvPr/>
        </p:nvPicPr>
        <p:blipFill>
          <a:blip r:embed="rId2"/>
          <a:stretch>
            <a:fillRect/>
          </a:stretch>
        </p:blipFill>
        <p:spPr>
          <a:xfrm>
            <a:off x="7195930" y="1980594"/>
            <a:ext cx="3893300" cy="3360031"/>
          </a:xfrm>
          <a:prstGeom prst="rect">
            <a:avLst/>
          </a:prstGeom>
        </p:spPr>
      </p:pic>
    </p:spTree>
    <p:extLst>
      <p:ext uri="{BB962C8B-B14F-4D97-AF65-F5344CB8AC3E}">
        <p14:creationId xmlns:p14="http://schemas.microsoft.com/office/powerpoint/2010/main" val="77628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a:t>COBICIF</a:t>
            </a:r>
            <a:endParaRPr lang="en-US" dirty="0"/>
          </a:p>
        </p:txBody>
      </p:sp>
      <p:sp>
        <p:nvSpPr>
          <p:cNvPr id="3" name="Marcador de contenido 2"/>
          <p:cNvSpPr>
            <a:spLocks noGrp="1"/>
          </p:cNvSpPr>
          <p:nvPr>
            <p:ph idx="1"/>
          </p:nvPr>
        </p:nvSpPr>
        <p:spPr>
          <a:xfrm>
            <a:off x="1451580" y="2015732"/>
            <a:ext cx="5928934" cy="3450613"/>
          </a:xfrm>
        </p:spPr>
        <p:txBody>
          <a:bodyPr>
            <a:normAutofit fontScale="92500" lnSpcReduction="20000"/>
          </a:bodyPr>
          <a:lstStyle/>
          <a:p>
            <a:r>
              <a:rPr lang="es-HN" sz="2400" dirty="0"/>
              <a:t>COMITÉ DE BIOETICA EN INVESTIGACIÓN CIENTÍFICA FORENSE, NACE EN EL 2014.</a:t>
            </a:r>
          </a:p>
          <a:p>
            <a:endParaRPr lang="es-HN" sz="2400" dirty="0"/>
          </a:p>
          <a:p>
            <a:r>
              <a:rPr lang="es-HN" sz="2400" dirty="0"/>
              <a:t>EN LOS SERVICIOS FORENSES CONFLUYEN UNA GRAN CANTIDAD DE  VICTIMAS DE TODAS LAS FORMAS DE  VIOLENCIA.</a:t>
            </a:r>
          </a:p>
          <a:p>
            <a:pPr marL="0" indent="0">
              <a:buNone/>
            </a:pPr>
            <a:endParaRPr lang="es-HN" sz="2400" dirty="0"/>
          </a:p>
          <a:p>
            <a:r>
              <a:rPr lang="es-HN" sz="2400" dirty="0"/>
              <a:t>COMITÉ ASISTENCIAL</a:t>
            </a:r>
          </a:p>
        </p:txBody>
      </p:sp>
      <p:pic>
        <p:nvPicPr>
          <p:cNvPr id="4" name="Imagen 3"/>
          <p:cNvPicPr>
            <a:picLocks noChangeAspect="1"/>
          </p:cNvPicPr>
          <p:nvPr/>
        </p:nvPicPr>
        <p:blipFill>
          <a:blip r:embed="rId2"/>
          <a:stretch>
            <a:fillRect/>
          </a:stretch>
        </p:blipFill>
        <p:spPr>
          <a:xfrm>
            <a:off x="7208796" y="2015732"/>
            <a:ext cx="3846058" cy="3362325"/>
          </a:xfrm>
          <a:prstGeom prst="rect">
            <a:avLst/>
          </a:prstGeom>
        </p:spPr>
      </p:pic>
    </p:spTree>
    <p:extLst>
      <p:ext uri="{BB962C8B-B14F-4D97-AF65-F5344CB8AC3E}">
        <p14:creationId xmlns:p14="http://schemas.microsoft.com/office/powerpoint/2010/main" val="3491814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a:t>Perspectivas</a:t>
            </a:r>
            <a:endParaRPr lang="en-US" dirty="0"/>
          </a:p>
        </p:txBody>
      </p:sp>
      <p:sp>
        <p:nvSpPr>
          <p:cNvPr id="3" name="Marcador de contenido 2"/>
          <p:cNvSpPr>
            <a:spLocks noGrp="1"/>
          </p:cNvSpPr>
          <p:nvPr>
            <p:ph idx="1"/>
          </p:nvPr>
        </p:nvSpPr>
        <p:spPr>
          <a:xfrm>
            <a:off x="1320951" y="1958418"/>
            <a:ext cx="5628489" cy="3450613"/>
          </a:xfrm>
        </p:spPr>
        <p:txBody>
          <a:bodyPr>
            <a:normAutofit fontScale="85000" lnSpcReduction="20000"/>
          </a:bodyPr>
          <a:lstStyle/>
          <a:p>
            <a:r>
              <a:rPr lang="es-ES" b="1" dirty="0"/>
              <a:t>Capacitación a los estudiantes de grado y posgrado de la Facultad de Ciencias Medicas</a:t>
            </a:r>
          </a:p>
          <a:p>
            <a:r>
              <a:rPr lang="es-ES" b="1" dirty="0"/>
              <a:t>2019:La Facultad de Ciencias Médicas con apoyo de la Organización de las Naciones Unidas para la Educación, la Ciencia y la Cultura (UNESCO) en conjunto con diversas organizaciones apuestan por la creación de un Comité Nacional de Bioética en Honduras</a:t>
            </a:r>
          </a:p>
          <a:p>
            <a:r>
              <a:rPr lang="es-ES" b="1" dirty="0"/>
              <a:t>El ejemplo Francés, un ejemplo de éxito</a:t>
            </a:r>
          </a:p>
          <a:p>
            <a:pPr marL="0" indent="0">
              <a:buNone/>
            </a:pPr>
            <a:r>
              <a:rPr lang="fr-FR" dirty="0"/>
              <a:t>« Comité Consultatif National d´Ethique pour les Sciences de la Vie et de la Santé. CCNE »</a:t>
            </a:r>
            <a:endParaRPr lang="es-ES" b="1" dirty="0"/>
          </a:p>
        </p:txBody>
      </p:sp>
      <p:pic>
        <p:nvPicPr>
          <p:cNvPr id="5" name="Imagen 4"/>
          <p:cNvPicPr>
            <a:picLocks noChangeAspect="1"/>
          </p:cNvPicPr>
          <p:nvPr/>
        </p:nvPicPr>
        <p:blipFill>
          <a:blip r:embed="rId2"/>
          <a:stretch>
            <a:fillRect/>
          </a:stretch>
        </p:blipFill>
        <p:spPr>
          <a:xfrm>
            <a:off x="7213963" y="1958418"/>
            <a:ext cx="4191000" cy="3143250"/>
          </a:xfrm>
          <a:prstGeom prst="rect">
            <a:avLst/>
          </a:prstGeom>
        </p:spPr>
      </p:pic>
    </p:spTree>
    <p:extLst>
      <p:ext uri="{BB962C8B-B14F-4D97-AF65-F5344CB8AC3E}">
        <p14:creationId xmlns:p14="http://schemas.microsoft.com/office/powerpoint/2010/main" val="2803934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a:t>Bioética en honduras retos y desafíos</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50371889"/>
              </p:ext>
            </p:extLst>
          </p:nvPr>
        </p:nvGraphicFramePr>
        <p:xfrm>
          <a:off x="771709" y="2016125"/>
          <a:ext cx="4518750" cy="3882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5290459" y="2016125"/>
            <a:ext cx="5999528" cy="3416320"/>
          </a:xfrm>
          <a:prstGeom prst="rect">
            <a:avLst/>
          </a:prstGeom>
        </p:spPr>
        <p:txBody>
          <a:bodyPr wrap="square">
            <a:spAutoFit/>
          </a:bodyPr>
          <a:lstStyle/>
          <a:p>
            <a:r>
              <a:rPr lang="es-ES" dirty="0"/>
              <a:t>Incipiente apropiación de la dimensión de la Bioética. Enfoque tradicional. La comprensión de la bioética, bajo el enfoque de derechos. En la realidad concreta y no es su idealización.</a:t>
            </a:r>
          </a:p>
          <a:p>
            <a:endParaRPr lang="es-ES" dirty="0"/>
          </a:p>
          <a:p>
            <a:r>
              <a:rPr lang="es-ES" dirty="0"/>
              <a:t>No articulación entre las diferentes expresiones y abordajes.</a:t>
            </a:r>
          </a:p>
          <a:p>
            <a:endParaRPr lang="es-ES" dirty="0"/>
          </a:p>
          <a:p>
            <a:r>
              <a:rPr lang="es-ES" dirty="0"/>
              <a:t>Brechas en el cumplimiento de los Derechos Humanos</a:t>
            </a:r>
          </a:p>
          <a:p>
            <a:endParaRPr lang="en-US" dirty="0"/>
          </a:p>
          <a:p>
            <a:r>
              <a:rPr lang="en-US" dirty="0"/>
              <a:t>Crisis </a:t>
            </a:r>
            <a:r>
              <a:rPr lang="en-US" dirty="0" err="1"/>
              <a:t>en</a:t>
            </a:r>
            <a:r>
              <a:rPr lang="en-US" dirty="0"/>
              <a:t> la </a:t>
            </a:r>
            <a:r>
              <a:rPr lang="en-US" dirty="0" err="1"/>
              <a:t>institucionalidad</a:t>
            </a:r>
            <a:r>
              <a:rPr lang="en-US" dirty="0"/>
              <a:t> y </a:t>
            </a:r>
            <a:r>
              <a:rPr lang="en-US" dirty="0" err="1"/>
              <a:t>gobernabilidad</a:t>
            </a:r>
            <a:r>
              <a:rPr lang="en-US" dirty="0"/>
              <a:t>.</a:t>
            </a:r>
          </a:p>
          <a:p>
            <a:endParaRPr lang="es-ES" dirty="0"/>
          </a:p>
          <a:p>
            <a:r>
              <a:rPr lang="es-ES" dirty="0"/>
              <a:t>Débil ejercicio de la ciudadanía activa en procesos democráticos reales aspirando a la igualdad.</a:t>
            </a:r>
            <a:endParaRPr lang="en-US" dirty="0"/>
          </a:p>
        </p:txBody>
      </p:sp>
    </p:spTree>
    <p:extLst>
      <p:ext uri="{BB962C8B-B14F-4D97-AF65-F5344CB8AC3E}">
        <p14:creationId xmlns:p14="http://schemas.microsoft.com/office/powerpoint/2010/main" val="270714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CE8C62D-F459-4ED1-B5F6-8D6FFCC6098A}"/>
              </a:ext>
            </a:extLst>
          </p:cNvPr>
          <p:cNvSpPr>
            <a:spLocks noGrp="1"/>
          </p:cNvSpPr>
          <p:nvPr>
            <p:ph idx="1"/>
          </p:nvPr>
        </p:nvSpPr>
        <p:spPr/>
        <p:txBody>
          <a:bodyPr/>
          <a:lstStyle/>
          <a:p>
            <a:pPr marL="457200" lvl="1" indent="0">
              <a:buNone/>
            </a:pPr>
            <a:r>
              <a:rPr lang="es-HN" sz="4000" dirty="0"/>
              <a:t>Se debe pedir a cada cual lo que esta su alcance realizar</a:t>
            </a:r>
            <a:r>
              <a:rPr lang="es-HN" dirty="0"/>
              <a:t>……</a:t>
            </a:r>
          </a:p>
          <a:p>
            <a:pPr marL="457200" lvl="1" indent="0">
              <a:buNone/>
            </a:pPr>
            <a:endParaRPr lang="es-HN" dirty="0"/>
          </a:p>
          <a:p>
            <a:pPr marL="457200" lvl="1" indent="0" algn="r">
              <a:buNone/>
            </a:pPr>
            <a:endParaRPr lang="es-HN" dirty="0"/>
          </a:p>
          <a:p>
            <a:pPr marL="457200" lvl="1" indent="0" algn="r">
              <a:buNone/>
            </a:pPr>
            <a:r>
              <a:rPr lang="es-HN" dirty="0"/>
              <a:t>ASE….El Principito</a:t>
            </a:r>
          </a:p>
        </p:txBody>
      </p:sp>
    </p:spTree>
    <p:extLst>
      <p:ext uri="{BB962C8B-B14F-4D97-AF65-F5344CB8AC3E}">
        <p14:creationId xmlns:p14="http://schemas.microsoft.com/office/powerpoint/2010/main" val="1630693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a:t>Bioética</a:t>
            </a:r>
            <a:endParaRPr lang="en-US" dirty="0"/>
          </a:p>
        </p:txBody>
      </p:sp>
      <p:sp>
        <p:nvSpPr>
          <p:cNvPr id="3" name="Marcador de contenido 2"/>
          <p:cNvSpPr>
            <a:spLocks noGrp="1"/>
          </p:cNvSpPr>
          <p:nvPr>
            <p:ph idx="1"/>
          </p:nvPr>
        </p:nvSpPr>
        <p:spPr>
          <a:xfrm>
            <a:off x="1451580" y="2015732"/>
            <a:ext cx="5732992" cy="3450613"/>
          </a:xfrm>
        </p:spPr>
        <p:txBody>
          <a:bodyPr>
            <a:normAutofit/>
          </a:bodyPr>
          <a:lstStyle/>
          <a:p>
            <a:pPr algn="just"/>
            <a:r>
              <a:rPr lang="es-ES" dirty="0"/>
              <a:t>Bioética  debe CONCEBIRSE como una herramienta para abordar la realidad de la vulnerabilidad de la población, reconociendo las desigualdades que dañan la estructura social de países precariamente desarrollados y,  DEBE aplicarse a necesidades específicas de los susceptibles, además de focalizar acciones a favor de los más necesitados .</a:t>
            </a:r>
          </a:p>
          <a:p>
            <a:pPr marL="0" indent="0">
              <a:buNone/>
            </a:pPr>
            <a:endParaRPr lang="es-ES" dirty="0"/>
          </a:p>
        </p:txBody>
      </p:sp>
      <p:pic>
        <p:nvPicPr>
          <p:cNvPr id="5" name="Imagen 4"/>
          <p:cNvPicPr>
            <a:picLocks noChangeAspect="1"/>
          </p:cNvPicPr>
          <p:nvPr/>
        </p:nvPicPr>
        <p:blipFill>
          <a:blip r:embed="rId2"/>
          <a:stretch>
            <a:fillRect/>
          </a:stretch>
        </p:blipFill>
        <p:spPr>
          <a:xfrm>
            <a:off x="7694023" y="2015731"/>
            <a:ext cx="3360831" cy="3340039"/>
          </a:xfrm>
          <a:prstGeom prst="rect">
            <a:avLst/>
          </a:prstGeom>
        </p:spPr>
      </p:pic>
    </p:spTree>
    <p:extLst>
      <p:ext uri="{BB962C8B-B14F-4D97-AF65-F5344CB8AC3E}">
        <p14:creationId xmlns:p14="http://schemas.microsoft.com/office/powerpoint/2010/main" val="2978744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
          <p:cNvPicPr>
            <a:picLocks noGrp="1" noChangeAspect="1"/>
          </p:cNvPicPr>
          <p:nvPr>
            <p:ph type="pic" idx="1"/>
          </p:nvPr>
        </p:nvPicPr>
        <p:blipFill>
          <a:blip r:embed="rId2"/>
          <a:srcRect l="11418" r="11418"/>
          <a:stretch>
            <a:fillRect/>
          </a:stretch>
        </p:blipFill>
        <p:spPr>
          <a:prstGeom prst="rect">
            <a:avLst/>
          </a:prstGeom>
        </p:spPr>
      </p:pic>
      <p:sp>
        <p:nvSpPr>
          <p:cNvPr id="7" name="Rectángulo 6"/>
          <p:cNvSpPr/>
          <p:nvPr/>
        </p:nvSpPr>
        <p:spPr>
          <a:xfrm>
            <a:off x="1056010" y="1122542"/>
            <a:ext cx="5669279" cy="1815882"/>
          </a:xfrm>
          <a:prstGeom prst="rect">
            <a:avLst/>
          </a:prstGeom>
        </p:spPr>
        <p:txBody>
          <a:bodyPr wrap="square">
            <a:spAutoFit/>
          </a:bodyPr>
          <a:lstStyle/>
          <a:p>
            <a:pPr algn="r"/>
            <a:r>
              <a:rPr lang="es-ES" dirty="0"/>
              <a:t>“</a:t>
            </a:r>
            <a:r>
              <a:rPr lang="es-ES" sz="2800" dirty="0"/>
              <a:t>Empieza por hacer lo necesario,</a:t>
            </a:r>
          </a:p>
          <a:p>
            <a:pPr algn="r"/>
            <a:r>
              <a:rPr lang="es-ES" sz="2800" dirty="0"/>
              <a:t>luego lo posible y pronto te</a:t>
            </a:r>
          </a:p>
          <a:p>
            <a:pPr algn="r"/>
            <a:r>
              <a:rPr lang="es-ES" sz="2800" dirty="0"/>
              <a:t>encontrarás haciendo lo imposible”</a:t>
            </a:r>
          </a:p>
          <a:p>
            <a:pPr algn="r"/>
            <a:r>
              <a:rPr lang="es-ES" sz="2800" dirty="0"/>
              <a:t>San Francisco de Asís</a:t>
            </a:r>
            <a:endParaRPr lang="en-US" sz="2800" dirty="0"/>
          </a:p>
        </p:txBody>
      </p:sp>
    </p:spTree>
    <p:extLst>
      <p:ext uri="{BB962C8B-B14F-4D97-AF65-F5344CB8AC3E}">
        <p14:creationId xmlns:p14="http://schemas.microsoft.com/office/powerpoint/2010/main" val="694942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ción de imagen 1"/>
          <p:cNvPicPr>
            <a:picLocks noGrp="1" noChangeAspect="1"/>
          </p:cNvPicPr>
          <p:nvPr>
            <p:ph type="pic" idx="1"/>
          </p:nvPr>
        </p:nvPicPr>
        <p:blipFill>
          <a:blip r:embed="rId2"/>
          <a:srcRect l="11418" r="11418"/>
          <a:stretch>
            <a:fillRect/>
          </a:stretch>
        </p:blipFill>
        <p:spPr>
          <a:prstGeom prst="rect">
            <a:avLst/>
          </a:prstGeom>
        </p:spPr>
      </p:pic>
      <p:sp>
        <p:nvSpPr>
          <p:cNvPr id="4" name="Marcador de texto 3"/>
          <p:cNvSpPr>
            <a:spLocks noGrp="1"/>
          </p:cNvSpPr>
          <p:nvPr>
            <p:ph type="body" sz="half" idx="2"/>
          </p:nvPr>
        </p:nvSpPr>
        <p:spPr>
          <a:xfrm>
            <a:off x="1450329" y="887896"/>
            <a:ext cx="5524404" cy="4261838"/>
          </a:xfrm>
        </p:spPr>
        <p:txBody>
          <a:bodyPr>
            <a:normAutofit/>
          </a:bodyPr>
          <a:lstStyle/>
          <a:p>
            <a:r>
              <a:rPr lang="es-ES" dirty="0"/>
              <a:t>Si quiere conocer el océano pacifico vaya a Chile, si quiere conocer el Atlántico vaya a Jamaica, si quiere conocer arrecife coralino impresionante vaya a Australia..</a:t>
            </a:r>
            <a:r>
              <a:rPr lang="es-HN" dirty="0"/>
              <a:t>Si desea conocer gente alegre vaya a Colombia, si quiere conocer la cultura maya, vaya a México o a Guatemala, pero si quiere conocerlo TODO JUNTO….</a:t>
            </a:r>
            <a:endParaRPr lang="en-US" dirty="0"/>
          </a:p>
        </p:txBody>
      </p:sp>
    </p:spTree>
    <p:extLst>
      <p:ext uri="{BB962C8B-B14F-4D97-AF65-F5344CB8AC3E}">
        <p14:creationId xmlns:p14="http://schemas.microsoft.com/office/powerpoint/2010/main" val="1228848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319349" y="972759"/>
            <a:ext cx="5355771" cy="1830584"/>
          </a:xfrm>
          <a:prstGeom prst="rect">
            <a:avLst/>
          </a:prstGeom>
        </p:spPr>
      </p:pic>
      <p:sp>
        <p:nvSpPr>
          <p:cNvPr id="4" name="Marcador de texto 3"/>
          <p:cNvSpPr>
            <a:spLocks noGrp="1"/>
          </p:cNvSpPr>
          <p:nvPr>
            <p:ph type="body" sz="half" idx="2"/>
          </p:nvPr>
        </p:nvSpPr>
        <p:spPr/>
        <p:txBody>
          <a:bodyPr>
            <a:noAutofit/>
          </a:bodyPr>
          <a:lstStyle/>
          <a:p>
            <a:r>
              <a:rPr lang="es-HN" sz="5400" dirty="0"/>
              <a:t>VAYA   A HONDURAS……</a:t>
            </a:r>
            <a:endParaRPr lang="en-US" sz="5400" dirty="0"/>
          </a:p>
        </p:txBody>
      </p:sp>
      <p:pic>
        <p:nvPicPr>
          <p:cNvPr id="8" name="Marcador de posición de imagen 7"/>
          <p:cNvPicPr>
            <a:picLocks noGrp="1" noChangeAspect="1"/>
          </p:cNvPicPr>
          <p:nvPr>
            <p:ph type="pic" idx="1"/>
          </p:nvPr>
        </p:nvPicPr>
        <p:blipFill>
          <a:blip r:embed="rId3"/>
          <a:srcRect l="27511" r="27511"/>
          <a:stretch>
            <a:fillRect/>
          </a:stretch>
        </p:blipFill>
        <p:spPr>
          <a:xfrm>
            <a:off x="7889966" y="972760"/>
            <a:ext cx="3252651" cy="4176974"/>
          </a:xfrm>
          <a:prstGeom prst="rect">
            <a:avLst/>
          </a:prstGeom>
        </p:spPr>
      </p:pic>
    </p:spTree>
    <p:extLst>
      <p:ext uri="{BB962C8B-B14F-4D97-AF65-F5344CB8AC3E}">
        <p14:creationId xmlns:p14="http://schemas.microsoft.com/office/powerpoint/2010/main" val="328440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B78D2B-9B42-4EDC-8F44-20D36EB70601}"/>
              </a:ext>
            </a:extLst>
          </p:cNvPr>
          <p:cNvSpPr>
            <a:spLocks noGrp="1"/>
          </p:cNvSpPr>
          <p:nvPr>
            <p:ph type="title"/>
          </p:nvPr>
        </p:nvSpPr>
        <p:spPr/>
        <p:txBody>
          <a:bodyPr/>
          <a:lstStyle/>
          <a:p>
            <a:r>
              <a:rPr lang="es-HN" dirty="0"/>
              <a:t>bioética</a:t>
            </a:r>
          </a:p>
        </p:txBody>
      </p:sp>
      <p:graphicFrame>
        <p:nvGraphicFramePr>
          <p:cNvPr id="4" name="Marcador de contenido 3">
            <a:extLst>
              <a:ext uri="{FF2B5EF4-FFF2-40B4-BE49-F238E27FC236}">
                <a16:creationId xmlns:a16="http://schemas.microsoft.com/office/drawing/2014/main" id="{0CB11BED-20DB-4345-BE3C-6B84A50098FD}"/>
              </a:ext>
            </a:extLst>
          </p:cNvPr>
          <p:cNvGraphicFramePr>
            <a:graphicFrameLocks noGrp="1"/>
          </p:cNvGraphicFramePr>
          <p:nvPr>
            <p:ph idx="1"/>
            <p:extLst>
              <p:ext uri="{D42A27DB-BD31-4B8C-83A1-F6EECF244321}">
                <p14:modId xmlns:p14="http://schemas.microsoft.com/office/powerpoint/2010/main" val="24094535"/>
              </p:ext>
            </p:extLst>
          </p:nvPr>
        </p:nvGraphicFramePr>
        <p:xfrm>
          <a:off x="1450975" y="1853754"/>
          <a:ext cx="9604375" cy="3612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ector recto de flecha 5">
            <a:extLst>
              <a:ext uri="{FF2B5EF4-FFF2-40B4-BE49-F238E27FC236}">
                <a16:creationId xmlns:a16="http://schemas.microsoft.com/office/drawing/2014/main" id="{984264F1-0A1E-4B44-9933-5973543C90C1}"/>
              </a:ext>
            </a:extLst>
          </p:cNvPr>
          <p:cNvCxnSpPr>
            <a:cxnSpLocks/>
          </p:cNvCxnSpPr>
          <p:nvPr/>
        </p:nvCxnSpPr>
        <p:spPr>
          <a:xfrm flipV="1">
            <a:off x="5444055" y="2667122"/>
            <a:ext cx="651945" cy="8197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F3416FB6-0AAE-4122-A103-1B04ACE21378}"/>
              </a:ext>
            </a:extLst>
          </p:cNvPr>
          <p:cNvCxnSpPr>
            <a:cxnSpLocks/>
          </p:cNvCxnSpPr>
          <p:nvPr/>
        </p:nvCxnSpPr>
        <p:spPr>
          <a:xfrm flipV="1">
            <a:off x="5534231" y="3619759"/>
            <a:ext cx="1437861" cy="6905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6BDBA03C-9209-4371-AC3C-26BBA6EB007A}"/>
              </a:ext>
            </a:extLst>
          </p:cNvPr>
          <p:cNvCxnSpPr>
            <a:cxnSpLocks/>
          </p:cNvCxnSpPr>
          <p:nvPr/>
        </p:nvCxnSpPr>
        <p:spPr>
          <a:xfrm>
            <a:off x="5414962" y="3821735"/>
            <a:ext cx="681038" cy="885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97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a:t>bioética</a:t>
            </a:r>
            <a:endParaRPr lang="en-US" dirty="0"/>
          </a:p>
        </p:txBody>
      </p:sp>
      <p:sp>
        <p:nvSpPr>
          <p:cNvPr id="3" name="Marcador de contenido 2"/>
          <p:cNvSpPr>
            <a:spLocks noGrp="1"/>
          </p:cNvSpPr>
          <p:nvPr>
            <p:ph idx="1"/>
          </p:nvPr>
        </p:nvSpPr>
        <p:spPr>
          <a:xfrm>
            <a:off x="1046630" y="1853754"/>
            <a:ext cx="6660455" cy="3640485"/>
          </a:xfrm>
        </p:spPr>
        <p:txBody>
          <a:bodyPr>
            <a:normAutofit/>
          </a:bodyPr>
          <a:lstStyle/>
          <a:p>
            <a:pPr marL="0" indent="0" algn="just">
              <a:buNone/>
            </a:pPr>
            <a:endParaRPr lang="es-ES" sz="1000" dirty="0"/>
          </a:p>
          <a:p>
            <a:pPr marL="0" indent="0" algn="just">
              <a:buNone/>
            </a:pPr>
            <a:r>
              <a:rPr lang="es-ES" sz="2800" dirty="0"/>
              <a:t>“Bioética” como instrumento para encontrar soluciones sociales y políticas a la inequidad.</a:t>
            </a:r>
          </a:p>
          <a:p>
            <a:pPr algn="just"/>
            <a:endParaRPr lang="es-ES" sz="2800" dirty="0"/>
          </a:p>
          <a:p>
            <a:pPr algn="just"/>
            <a:r>
              <a:rPr lang="es-ES" sz="2800" dirty="0"/>
              <a:t>Del discurso a la práctica</a:t>
            </a:r>
          </a:p>
          <a:p>
            <a:pPr algn="just"/>
            <a:endParaRPr lang="es-ES" sz="2800" dirty="0"/>
          </a:p>
          <a:p>
            <a:pPr marL="0" indent="0" algn="just">
              <a:buNone/>
            </a:pPr>
            <a:endParaRPr lang="es-ES" dirty="0"/>
          </a:p>
          <a:p>
            <a:pPr algn="just"/>
            <a:endParaRPr lang="en-US" dirty="0"/>
          </a:p>
        </p:txBody>
      </p:sp>
      <p:pic>
        <p:nvPicPr>
          <p:cNvPr id="4" name="Imagen 3">
            <a:extLst>
              <a:ext uri="{FF2B5EF4-FFF2-40B4-BE49-F238E27FC236}">
                <a16:creationId xmlns:a16="http://schemas.microsoft.com/office/drawing/2014/main" id="{DA4DB31D-34E4-4622-89B0-C1E236CEB777}"/>
              </a:ext>
            </a:extLst>
          </p:cNvPr>
          <p:cNvPicPr>
            <a:picLocks noChangeAspect="1"/>
          </p:cNvPicPr>
          <p:nvPr/>
        </p:nvPicPr>
        <p:blipFill>
          <a:blip r:embed="rId2"/>
          <a:stretch>
            <a:fillRect/>
          </a:stretch>
        </p:blipFill>
        <p:spPr>
          <a:xfrm>
            <a:off x="8238258" y="2055367"/>
            <a:ext cx="2816596" cy="3237257"/>
          </a:xfrm>
          <a:prstGeom prst="rect">
            <a:avLst/>
          </a:prstGeom>
        </p:spPr>
      </p:pic>
    </p:spTree>
    <p:extLst>
      <p:ext uri="{BB962C8B-B14F-4D97-AF65-F5344CB8AC3E}">
        <p14:creationId xmlns:p14="http://schemas.microsoft.com/office/powerpoint/2010/main" val="1012101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1580" y="927463"/>
            <a:ext cx="5105974" cy="926291"/>
          </a:xfrm>
        </p:spPr>
        <p:txBody>
          <a:bodyPr/>
          <a:lstStyle/>
          <a:p>
            <a:r>
              <a:rPr lang="en-US" dirty="0" err="1"/>
              <a:t>BioÉtica</a:t>
            </a:r>
            <a:r>
              <a:rPr lang="en-US" dirty="0"/>
              <a:t> EN HONDURAS</a:t>
            </a:r>
          </a:p>
        </p:txBody>
      </p:sp>
      <p:graphicFrame>
        <p:nvGraphicFramePr>
          <p:cNvPr id="5" name="Diagrama 4"/>
          <p:cNvGraphicFramePr/>
          <p:nvPr>
            <p:extLst>
              <p:ext uri="{D42A27DB-BD31-4B8C-83A1-F6EECF244321}">
                <p14:modId xmlns:p14="http://schemas.microsoft.com/office/powerpoint/2010/main" val="3036152305"/>
              </p:ext>
            </p:extLst>
          </p:nvPr>
        </p:nvGraphicFramePr>
        <p:xfrm>
          <a:off x="3926112" y="640080"/>
          <a:ext cx="7151191" cy="5236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3560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a:t>Bioética en honduras</a:t>
            </a:r>
            <a:endParaRPr lang="en-US" dirty="0"/>
          </a:p>
        </p:txBody>
      </p:sp>
      <p:sp>
        <p:nvSpPr>
          <p:cNvPr id="3" name="Marcador de contenido 2"/>
          <p:cNvSpPr>
            <a:spLocks noGrp="1"/>
          </p:cNvSpPr>
          <p:nvPr>
            <p:ph idx="1"/>
          </p:nvPr>
        </p:nvSpPr>
        <p:spPr>
          <a:xfrm>
            <a:off x="1451580" y="2162037"/>
            <a:ext cx="6552734" cy="3158002"/>
          </a:xfrm>
        </p:spPr>
        <p:txBody>
          <a:bodyPr>
            <a:normAutofit/>
          </a:bodyPr>
          <a:lstStyle/>
          <a:p>
            <a:pPr marL="0" indent="0">
              <a:buNone/>
            </a:pPr>
            <a:r>
              <a:rPr lang="es-ES" dirty="0"/>
              <a:t>Política Pública de Derechos Humanos de Honduras</a:t>
            </a:r>
          </a:p>
          <a:p>
            <a:pPr marL="0" indent="0" algn="just">
              <a:lnSpc>
                <a:spcPct val="110000"/>
              </a:lnSpc>
              <a:buNone/>
            </a:pPr>
            <a:r>
              <a:rPr lang="es-ES" sz="2400" dirty="0"/>
              <a:t>Objetivo principal es contribuir al logro del pleno goce de los derechos humanos de las personas, atendiendo las situaciones estructurales generadoras de violaciones de derechos humanos como la impunidad, la inseguridad ciudadana, la desigualdad.</a:t>
            </a:r>
          </a:p>
        </p:txBody>
      </p:sp>
      <p:pic>
        <p:nvPicPr>
          <p:cNvPr id="5" name="Imagen 4">
            <a:extLst>
              <a:ext uri="{FF2B5EF4-FFF2-40B4-BE49-F238E27FC236}">
                <a16:creationId xmlns:a16="http://schemas.microsoft.com/office/drawing/2014/main" id="{F7B92DCF-8EB6-4D10-BCB4-6F94FFB6B4F5}"/>
              </a:ext>
            </a:extLst>
          </p:cNvPr>
          <p:cNvPicPr>
            <a:picLocks noChangeAspect="1"/>
          </p:cNvPicPr>
          <p:nvPr/>
        </p:nvPicPr>
        <p:blipFill>
          <a:blip r:embed="rId2"/>
          <a:stretch>
            <a:fillRect/>
          </a:stretch>
        </p:blipFill>
        <p:spPr>
          <a:xfrm>
            <a:off x="8004314" y="2162037"/>
            <a:ext cx="3072650" cy="3158002"/>
          </a:xfrm>
          <a:prstGeom prst="rect">
            <a:avLst/>
          </a:prstGeom>
        </p:spPr>
      </p:pic>
    </p:spTree>
    <p:extLst>
      <p:ext uri="{BB962C8B-B14F-4D97-AF65-F5344CB8AC3E}">
        <p14:creationId xmlns:p14="http://schemas.microsoft.com/office/powerpoint/2010/main" val="225048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a:t>Bioética y violencia</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64571226"/>
              </p:ext>
            </p:extLst>
          </p:nvPr>
        </p:nvGraphicFramePr>
        <p:xfrm>
          <a:off x="915398" y="1994633"/>
          <a:ext cx="4858385"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contenido 2"/>
          <p:cNvSpPr txBox="1">
            <a:spLocks/>
          </p:cNvSpPr>
          <p:nvPr/>
        </p:nvSpPr>
        <p:spPr>
          <a:xfrm>
            <a:off x="5405372" y="2612081"/>
            <a:ext cx="5463951" cy="255626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s-ES" sz="2400" u="sng" dirty="0"/>
              <a:t>La paz negativa es una simple ausencia de guerra, en la que hay una importante violencia estructural galopante - injusticia social, dictadura, represión.</a:t>
            </a: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3446479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HN" dirty="0"/>
              <a:t>Datos de honduras/indicadores sociales</a:t>
            </a:r>
            <a:endParaRPr lang="en-US" dirty="0"/>
          </a:p>
        </p:txBody>
      </p:sp>
      <p:sp>
        <p:nvSpPr>
          <p:cNvPr id="3" name="Marcador de contenido 2"/>
          <p:cNvSpPr>
            <a:spLocks noGrp="1"/>
          </p:cNvSpPr>
          <p:nvPr>
            <p:ph idx="1"/>
          </p:nvPr>
        </p:nvSpPr>
        <p:spPr>
          <a:xfrm>
            <a:off x="1311965" y="2015732"/>
            <a:ext cx="6290619" cy="3450613"/>
          </a:xfrm>
        </p:spPr>
        <p:txBody>
          <a:bodyPr>
            <a:normAutofit/>
          </a:bodyPr>
          <a:lstStyle/>
          <a:p>
            <a:pPr algn="just"/>
            <a:r>
              <a:rPr lang="es-ES" dirty="0"/>
              <a:t>Las tasas de violencia alcanzaron su punto más alto en el 2011, registrando 7.104 muertes violentas con una tasa de 86,5 homicidios por cada cien mil habitantes (</a:t>
            </a:r>
            <a:r>
              <a:rPr lang="es-ES" dirty="0" err="1"/>
              <a:t>pccmh</a:t>
            </a:r>
            <a:r>
              <a:rPr lang="es-ES" dirty="0"/>
              <a:t>), lo que colocó a Honduras como el país más violento del mundo en ese año. Sin embargo, a partir de 2012 la tasa de homicidios comenzó a reducirse, hasta alcanzar los 42,3 homicidios por cada cien mil habitantes y un total de 3.791 homicidios en 2017. y 40,2 en 2018.</a:t>
            </a:r>
          </a:p>
        </p:txBody>
      </p:sp>
      <p:pic>
        <p:nvPicPr>
          <p:cNvPr id="4" name="Imagen 3"/>
          <p:cNvPicPr>
            <a:picLocks noChangeAspect="1"/>
          </p:cNvPicPr>
          <p:nvPr/>
        </p:nvPicPr>
        <p:blipFill>
          <a:blip r:embed="rId2"/>
          <a:stretch>
            <a:fillRect/>
          </a:stretch>
        </p:blipFill>
        <p:spPr>
          <a:xfrm>
            <a:off x="7955280" y="2129245"/>
            <a:ext cx="3481115" cy="3122024"/>
          </a:xfrm>
          <a:prstGeom prst="rect">
            <a:avLst/>
          </a:prstGeom>
        </p:spPr>
      </p:pic>
    </p:spTree>
    <p:extLst>
      <p:ext uri="{BB962C8B-B14F-4D97-AF65-F5344CB8AC3E}">
        <p14:creationId xmlns:p14="http://schemas.microsoft.com/office/powerpoint/2010/main" val="1424400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43003" y="291404"/>
            <a:ext cx="4733779" cy="561702"/>
          </a:xfrm>
        </p:spPr>
        <p:txBody>
          <a:bodyPr>
            <a:normAutofit fontScale="90000"/>
          </a:bodyPr>
          <a:lstStyle/>
          <a:p>
            <a:r>
              <a:rPr lang="es-HN" dirty="0"/>
              <a:t>Datos sobre honduras</a:t>
            </a:r>
            <a:endParaRPr lang="en-U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87761882"/>
              </p:ext>
            </p:extLst>
          </p:nvPr>
        </p:nvGraphicFramePr>
        <p:xfrm>
          <a:off x="222070" y="509451"/>
          <a:ext cx="11848012" cy="5398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679344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TM10001114[[fn=Galería]]</Template>
  <TotalTime>947</TotalTime>
  <Words>1079</Words>
  <Application>Microsoft Office PowerPoint</Application>
  <PresentationFormat>Panorámica</PresentationFormat>
  <Paragraphs>99</Paragraphs>
  <Slides>23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23</vt:i4>
      </vt:variant>
    </vt:vector>
  </HeadingPairs>
  <TitlesOfParts>
    <vt:vector size="26" baseType="lpstr">
      <vt:lpstr>Arial</vt:lpstr>
      <vt:lpstr>Gill Sans MT</vt:lpstr>
      <vt:lpstr>Gallery</vt:lpstr>
      <vt:lpstr>La bioética en situaciones especiales de violencia El ejemplo de honduras</vt:lpstr>
      <vt:lpstr>Presentación de PowerPoint</vt:lpstr>
      <vt:lpstr>bioética</vt:lpstr>
      <vt:lpstr>bioética</vt:lpstr>
      <vt:lpstr>BioÉtica EN HONDURAS</vt:lpstr>
      <vt:lpstr>Bioética en honduras</vt:lpstr>
      <vt:lpstr>Bioética y violencia</vt:lpstr>
      <vt:lpstr>Datos de honduras/indicadores sociales</vt:lpstr>
      <vt:lpstr>Datos sobre honduras</vt:lpstr>
      <vt:lpstr>Datos de honduras/indicadores sociales</vt:lpstr>
      <vt:lpstr>Datos de honduras/indicadores sociales</vt:lpstr>
      <vt:lpstr>Bioética en honduras retos y desafíos</vt:lpstr>
      <vt:lpstr> BioÉtica EN HONDURAS- HISTORIA</vt:lpstr>
      <vt:lpstr> BioÉtica EN HONDURAS- HISTORIA</vt:lpstr>
      <vt:lpstr>BIOETICA EN HONDURAS- HISTORIA</vt:lpstr>
      <vt:lpstr>Bioética en Honduras-historia</vt:lpstr>
      <vt:lpstr>COBICIF</vt:lpstr>
      <vt:lpstr>Perspectivas</vt:lpstr>
      <vt:lpstr>Bioética en honduras retos y desafíos</vt:lpstr>
      <vt:lpstr>Bioética</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bioética en situaciones especiales de violencia. El ejemplo de honduras</dc:title>
  <dc:creator>Mireya Matamoros</dc:creator>
  <cp:lastModifiedBy>Mireya Matamoros Zelaya</cp:lastModifiedBy>
  <cp:revision>59</cp:revision>
  <dcterms:created xsi:type="dcterms:W3CDTF">2019-02-26T23:00:31Z</dcterms:created>
  <dcterms:modified xsi:type="dcterms:W3CDTF">2019-05-03T07:26:44Z</dcterms:modified>
</cp:coreProperties>
</file>