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2" r:id="rId2"/>
    <p:sldMasterId id="2147483759" r:id="rId3"/>
    <p:sldMasterId id="2147483826" r:id="rId4"/>
    <p:sldMasterId id="2147483850" r:id="rId5"/>
    <p:sldMasterId id="2147483862" r:id="rId6"/>
    <p:sldMasterId id="2147483936" r:id="rId7"/>
    <p:sldMasterId id="2147483996" r:id="rId8"/>
    <p:sldMasterId id="2147483997" r:id="rId9"/>
    <p:sldMasterId id="2147483998" r:id="rId10"/>
    <p:sldMasterId id="2147484339" r:id="rId11"/>
    <p:sldMasterId id="2147484351" r:id="rId12"/>
  </p:sldMasterIdLst>
  <p:notesMasterIdLst>
    <p:notesMasterId r:id="rId54"/>
  </p:notesMasterIdLst>
  <p:sldIdLst>
    <p:sldId id="590" r:id="rId13"/>
    <p:sldId id="716" r:id="rId14"/>
    <p:sldId id="717" r:id="rId15"/>
    <p:sldId id="626" r:id="rId16"/>
    <p:sldId id="706" r:id="rId17"/>
    <p:sldId id="592" r:id="rId18"/>
    <p:sldId id="678" r:id="rId19"/>
    <p:sldId id="707" r:id="rId20"/>
    <p:sldId id="708" r:id="rId21"/>
    <p:sldId id="709" r:id="rId22"/>
    <p:sldId id="705" r:id="rId23"/>
    <p:sldId id="673" r:id="rId24"/>
    <p:sldId id="710" r:id="rId25"/>
    <p:sldId id="712" r:id="rId26"/>
    <p:sldId id="711" r:id="rId27"/>
    <p:sldId id="714" r:id="rId28"/>
    <p:sldId id="680" r:id="rId29"/>
    <p:sldId id="713" r:id="rId30"/>
    <p:sldId id="681" r:id="rId31"/>
    <p:sldId id="731" r:id="rId32"/>
    <p:sldId id="627" r:id="rId33"/>
    <p:sldId id="682" r:id="rId34"/>
    <p:sldId id="684" r:id="rId35"/>
    <p:sldId id="689" r:id="rId36"/>
    <p:sldId id="693" r:id="rId37"/>
    <p:sldId id="694" r:id="rId38"/>
    <p:sldId id="696" r:id="rId39"/>
    <p:sldId id="698" r:id="rId40"/>
    <p:sldId id="697" r:id="rId41"/>
    <p:sldId id="699" r:id="rId42"/>
    <p:sldId id="701" r:id="rId43"/>
    <p:sldId id="720" r:id="rId44"/>
    <p:sldId id="721" r:id="rId45"/>
    <p:sldId id="722" r:id="rId46"/>
    <p:sldId id="725" r:id="rId47"/>
    <p:sldId id="687" r:id="rId48"/>
    <p:sldId id="728" r:id="rId49"/>
    <p:sldId id="688" r:id="rId50"/>
    <p:sldId id="727" r:id="rId51"/>
    <p:sldId id="702" r:id="rId52"/>
    <p:sldId id="587" r:id="rId53"/>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0B537"/>
    <a:srgbClr val="DEE7B1"/>
    <a:srgbClr val="D4E098"/>
    <a:srgbClr val="CDDB87"/>
    <a:srgbClr val="BBCE5E"/>
    <a:srgbClr val="E0E9B5"/>
    <a:srgbClr val="D8E3A1"/>
    <a:srgbClr val="DCE6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24" autoAdjust="0"/>
    <p:restoredTop sz="93581" autoAdjust="0"/>
  </p:normalViewPr>
  <p:slideViewPr>
    <p:cSldViewPr>
      <p:cViewPr varScale="1">
        <p:scale>
          <a:sx n="72" d="100"/>
          <a:sy n="72" d="100"/>
        </p:scale>
        <p:origin x="103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s-E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s-E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Click to edit Master text styles</a:t>
            </a:r>
          </a:p>
          <a:p>
            <a:pPr lvl="1"/>
            <a:r>
              <a:rPr lang="es-ES" noProof="0" smtClean="0"/>
              <a:t>Second level</a:t>
            </a:r>
          </a:p>
          <a:p>
            <a:pPr lvl="2"/>
            <a:r>
              <a:rPr lang="es-ES" noProof="0" smtClean="0"/>
              <a:t>Third level</a:t>
            </a:r>
          </a:p>
          <a:p>
            <a:pPr lvl="3"/>
            <a:r>
              <a:rPr lang="es-ES" noProof="0" smtClean="0"/>
              <a:t>Fourth level</a:t>
            </a:r>
          </a:p>
          <a:p>
            <a:pPr lvl="4"/>
            <a:r>
              <a:rPr lang="es-E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s-E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31BDAC7-0046-4480-90DE-8A23805A3A79}" type="slidenum">
              <a:rPr lang="es-ES" altLang="es-CR"/>
              <a:pPr/>
              <a:t>‹Nº›</a:t>
            </a:fld>
            <a:endParaRPr lang="es-ES" altLang="es-C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41E46ED-7384-4F13-A0E3-2D4AFBD42FB9}" type="slidenum">
              <a:rPr lang="es-ES" altLang="es-CR">
                <a:solidFill>
                  <a:srgbClr val="FFFFFF"/>
                </a:solidFill>
              </a:rPr>
              <a:pPr eaLnBrk="1" hangingPunct="1"/>
              <a:t>1</a:t>
            </a:fld>
            <a:endParaRPr lang="es-ES" altLang="es-CR">
              <a:solidFill>
                <a:srgbClr val="FFFFFF"/>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138CD2E-AF2C-4F25-B7B3-052332BE5187}" type="slidenum">
              <a:rPr lang="es-ES" altLang="es-CR"/>
              <a:pPr eaLnBrk="1" hangingPunct="1"/>
              <a:t>6</a:t>
            </a:fld>
            <a:endParaRPr lang="es-ES" altLang="es-C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R" altLang="es-CR" smtClean="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0F696D2-5F38-4AA8-8DD0-784DE86695AC}" type="slidenum">
              <a:rPr lang="es-ES" altLang="es-CR" sz="1200">
                <a:solidFill>
                  <a:srgbClr val="000000"/>
                </a:solidFill>
                <a:ea typeface="ＭＳ Ｐゴシック" panose="020B0600070205080204" pitchFamily="34" charset="-128"/>
              </a:rPr>
              <a:pPr algn="r" eaLnBrk="1" hangingPunct="1"/>
              <a:t>8</a:t>
            </a:fld>
            <a:endParaRPr lang="es-ES" altLang="es-CR" sz="1200">
              <a:solidFill>
                <a:srgbClr val="000000"/>
              </a:solidFill>
              <a:ea typeface="ＭＳ Ｐゴシック" panose="020B0600070205080204" pitchFamily="34" charset="-128"/>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R" altLang="es-CR" smtClean="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36B535D-C3CB-41F3-A068-2ECD2BE0492C}" type="slidenum">
              <a:rPr lang="es-ES" altLang="es-CR">
                <a:ea typeface="Microsoft YaHei" panose="020B0503020204020204" pitchFamily="34" charset="-122"/>
                <a:cs typeface="Segoe UI" panose="020B0502040204020203" pitchFamily="34" charset="0"/>
              </a:rPr>
              <a:pPr eaLnBrk="1" hangingPunct="1"/>
              <a:t>10</a:t>
            </a:fld>
            <a:endParaRPr lang="es-ES" altLang="es-CR">
              <a:ea typeface="Microsoft YaHei" panose="020B0503020204020204" pitchFamily="34" charset="-122"/>
              <a:cs typeface="Segoe UI" panose="020B0502040204020203" pitchFamily="34" charset="0"/>
            </a:endParaRPr>
          </a:p>
        </p:txBody>
      </p:sp>
      <p:sp>
        <p:nvSpPr>
          <p:cNvPr id="84995" name="Text Box 1"/>
          <p:cNvSpPr txBox="1">
            <a:spLocks noChangeArrowheads="1"/>
          </p:cNvSpPr>
          <p:nvPr/>
        </p:nvSpPr>
        <p:spPr bwMode="auto">
          <a:xfrm>
            <a:off x="3884613" y="8685213"/>
            <a:ext cx="29670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fld id="{56276577-C46E-4723-9F09-D5D1D52DA42B}" type="slidenum">
              <a:rPr lang="es-ES" altLang="es-CR" sz="1200">
                <a:solidFill>
                  <a:srgbClr val="000000"/>
                </a:solidFill>
              </a:rPr>
              <a:pPr algn="r" eaLnBrk="1" hangingPunct="1"/>
              <a:t>10</a:t>
            </a:fld>
            <a:endParaRPr lang="es-ES" altLang="es-CR" sz="1200">
              <a:solidFill>
                <a:srgbClr val="000000"/>
              </a:solidFill>
            </a:endParaRPr>
          </a:p>
        </p:txBody>
      </p:sp>
      <p:sp>
        <p:nvSpPr>
          <p:cNvPr id="84996" name="Text Box 2"/>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fld id="{CC2ACB30-3AEB-4813-8B17-E0D5ED32EB33}" type="slidenum">
              <a:rPr lang="es-ES" altLang="es-CR" sz="1200">
                <a:solidFill>
                  <a:srgbClr val="000000"/>
                </a:solidFill>
              </a:rPr>
              <a:pPr algn="r" eaLnBrk="1" hangingPunct="1"/>
              <a:t>10</a:t>
            </a:fld>
            <a:endParaRPr lang="es-ES" altLang="es-CR" sz="1200">
              <a:solidFill>
                <a:srgbClr val="000000"/>
              </a:solidFill>
            </a:endParaRPr>
          </a:p>
        </p:txBody>
      </p:sp>
      <p:sp>
        <p:nvSpPr>
          <p:cNvPr id="84997" name="Text Box 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fld id="{D1766FF0-C380-45F8-AA39-EBA0D1685149}" type="slidenum">
              <a:rPr lang="es-ES" altLang="es-CR" sz="1200">
                <a:solidFill>
                  <a:srgbClr val="000000"/>
                </a:solidFill>
                <a:ea typeface="ＭＳ Ｐゴシック" panose="020B0600070205080204" pitchFamily="34" charset="-128"/>
              </a:rPr>
              <a:pPr algn="r" eaLnBrk="1" hangingPunct="1"/>
              <a:t>10</a:t>
            </a:fld>
            <a:endParaRPr lang="es-ES" altLang="es-CR" sz="1200">
              <a:solidFill>
                <a:srgbClr val="000000"/>
              </a:solidFill>
              <a:ea typeface="ＭＳ Ｐゴシック" panose="020B0600070205080204" pitchFamily="34" charset="-128"/>
            </a:endParaRPr>
          </a:p>
        </p:txBody>
      </p:sp>
      <p:sp>
        <p:nvSpPr>
          <p:cNvPr id="84998" name="Rectangle 4"/>
          <p:cNvSpPr>
            <a:spLocks noGrp="1" noRot="1" noChangeAspect="1" noChangeArrowheads="1" noTextEdit="1"/>
          </p:cNvSpPr>
          <p:nvPr>
            <p:ph type="sldImg"/>
          </p:nvPr>
        </p:nvSpPr>
        <p:spPr>
          <a:solidFill>
            <a:srgbClr val="FFFFFF"/>
          </a:solidFill>
          <a:ln/>
        </p:spPr>
      </p:sp>
      <p:sp>
        <p:nvSpPr>
          <p:cNvPr id="84999" name="Text Box 5"/>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CR" altLang="es-C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2"/>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974F7F-F497-45AB-91D7-CBA450FD0C32}" type="slidenum">
              <a:rPr lang="es-ES" altLang="es-CR">
                <a:ea typeface="Microsoft YaHei" panose="020B0503020204020204" pitchFamily="34" charset="-122"/>
                <a:cs typeface="Segoe UI" panose="020B0502040204020203" pitchFamily="34" charset="0"/>
              </a:rPr>
              <a:pPr eaLnBrk="1" hangingPunct="1"/>
              <a:t>11</a:t>
            </a:fld>
            <a:endParaRPr lang="es-ES" altLang="es-CR">
              <a:ea typeface="Microsoft YaHei" panose="020B0503020204020204" pitchFamily="34" charset="-122"/>
              <a:cs typeface="Segoe UI" panose="020B0502040204020203" pitchFamily="34" charset="0"/>
            </a:endParaRPr>
          </a:p>
        </p:txBody>
      </p:sp>
      <p:sp>
        <p:nvSpPr>
          <p:cNvPr id="86019" name="Text Box 1"/>
          <p:cNvSpPr txBox="1">
            <a:spLocks noChangeArrowheads="1"/>
          </p:cNvSpPr>
          <p:nvPr/>
        </p:nvSpPr>
        <p:spPr bwMode="auto">
          <a:xfrm>
            <a:off x="3884613" y="8685213"/>
            <a:ext cx="29638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fld id="{9D1FCB76-150F-4FC1-9413-772443639924}" type="slidenum">
              <a:rPr lang="es-ES" altLang="es-CR" sz="1200">
                <a:solidFill>
                  <a:srgbClr val="000000"/>
                </a:solidFill>
                <a:cs typeface="Segoe UI" panose="020B0502040204020203" pitchFamily="34" charset="0"/>
              </a:rPr>
              <a:pPr algn="r" eaLnBrk="1" hangingPunct="1"/>
              <a:t>11</a:t>
            </a:fld>
            <a:endParaRPr lang="es-ES" altLang="es-CR" sz="1200">
              <a:solidFill>
                <a:srgbClr val="000000"/>
              </a:solidFill>
              <a:cs typeface="Segoe UI" panose="020B0502040204020203" pitchFamily="34" charset="0"/>
            </a:endParaRPr>
          </a:p>
        </p:txBody>
      </p:sp>
      <p:sp>
        <p:nvSpPr>
          <p:cNvPr id="86020" name="Text Box 2"/>
          <p:cNvSpPr txBox="1">
            <a:spLocks noChangeArrowheads="1"/>
          </p:cNvSpPr>
          <p:nvPr/>
        </p:nvSpPr>
        <p:spPr bwMode="auto">
          <a:xfrm>
            <a:off x="3884613" y="8685213"/>
            <a:ext cx="29670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fld id="{87E72C7B-C38A-4B24-BD15-65D201B522D9}" type="slidenum">
              <a:rPr lang="es-ES" altLang="es-CR" sz="1200">
                <a:solidFill>
                  <a:srgbClr val="000000"/>
                </a:solidFill>
              </a:rPr>
              <a:pPr algn="r" eaLnBrk="1" hangingPunct="1"/>
              <a:t>11</a:t>
            </a:fld>
            <a:endParaRPr lang="es-ES" altLang="es-CR" sz="1200">
              <a:solidFill>
                <a:srgbClr val="000000"/>
              </a:solidFill>
            </a:endParaRPr>
          </a:p>
        </p:txBody>
      </p:sp>
      <p:sp>
        <p:nvSpPr>
          <p:cNvPr id="86021" name="Text Box 3"/>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fld id="{0A520DC8-6EEA-42BD-94C3-1443C0E60753}" type="slidenum">
              <a:rPr lang="es-ES" altLang="es-CR" sz="1200">
                <a:solidFill>
                  <a:srgbClr val="000000"/>
                </a:solidFill>
              </a:rPr>
              <a:pPr algn="r" eaLnBrk="1" hangingPunct="1"/>
              <a:t>11</a:t>
            </a:fld>
            <a:endParaRPr lang="es-ES" altLang="es-CR" sz="1200">
              <a:solidFill>
                <a:srgbClr val="000000"/>
              </a:solidFill>
            </a:endParaRPr>
          </a:p>
        </p:txBody>
      </p:sp>
      <p:sp>
        <p:nvSpPr>
          <p:cNvPr id="86022" name="Text Box 4"/>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fld id="{D6A834B1-D6A4-45FA-8B0C-5FE041EE929E}" type="slidenum">
              <a:rPr lang="es-ES" altLang="es-CR" sz="1200">
                <a:solidFill>
                  <a:srgbClr val="FFFFFF"/>
                </a:solidFill>
                <a:ea typeface="ＭＳ Ｐゴシック" panose="020B0600070205080204" pitchFamily="34" charset="-128"/>
              </a:rPr>
              <a:pPr algn="r" eaLnBrk="1" hangingPunct="1"/>
              <a:t>11</a:t>
            </a:fld>
            <a:endParaRPr lang="es-ES" altLang="es-CR" sz="1200">
              <a:solidFill>
                <a:srgbClr val="FFFFFF"/>
              </a:solidFill>
              <a:ea typeface="ＭＳ Ｐゴシック" panose="020B0600070205080204" pitchFamily="34" charset="-128"/>
            </a:endParaRPr>
          </a:p>
        </p:txBody>
      </p:sp>
      <p:sp>
        <p:nvSpPr>
          <p:cNvPr id="86023" name="Rectangle 5"/>
          <p:cNvSpPr>
            <a:spLocks noGrp="1" noRot="1" noChangeAspect="1" noChangeArrowheads="1" noTextEdit="1"/>
          </p:cNvSpPr>
          <p:nvPr>
            <p:ph type="sldImg"/>
          </p:nvPr>
        </p:nvSpPr>
        <p:spPr>
          <a:solidFill>
            <a:srgbClr val="FFFFFF"/>
          </a:solidFill>
          <a:ln/>
        </p:spPr>
      </p:sp>
      <p:sp>
        <p:nvSpPr>
          <p:cNvPr id="86024" name="Text Box 6"/>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CR" altLang="es-C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56B7178-6C83-40C9-8CDD-AF7149013F31}" type="slidenum">
              <a:rPr lang="es-ES" altLang="es-CR" sz="1200">
                <a:solidFill>
                  <a:srgbClr val="000000"/>
                </a:solidFill>
                <a:ea typeface="ＭＳ Ｐゴシック" panose="020B0600070205080204" pitchFamily="34" charset="-128"/>
              </a:rPr>
              <a:pPr algn="r" eaLnBrk="1" hangingPunct="1"/>
              <a:t>12</a:t>
            </a:fld>
            <a:endParaRPr lang="es-ES" altLang="es-CR" sz="1200">
              <a:solidFill>
                <a:srgbClr val="000000"/>
              </a:solidFill>
              <a:ea typeface="ＭＳ Ｐゴシック" panose="020B0600070205080204" pitchFamily="34" charset="-128"/>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R" altLang="es-CR" smtClean="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C20605B-C922-4F63-972E-B1CA530BAFA1}" type="slidenum">
              <a:rPr lang="es-ES" altLang="es-CR" sz="1200">
                <a:solidFill>
                  <a:srgbClr val="000000"/>
                </a:solidFill>
                <a:ea typeface="ＭＳ Ｐゴシック" panose="020B0600070205080204" pitchFamily="34" charset="-128"/>
              </a:rPr>
              <a:pPr algn="r" eaLnBrk="1" hangingPunct="1"/>
              <a:t>18</a:t>
            </a:fld>
            <a:endParaRPr lang="es-ES" altLang="es-CR" sz="1200">
              <a:solidFill>
                <a:srgbClr val="000000"/>
              </a:solidFill>
              <a:ea typeface="ＭＳ Ｐゴシック" panose="020B0600070205080204" pitchFamily="34" charset="-128"/>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R" altLang="es-CR" smtClean="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DD49AD0-2FCE-42F0-8607-B6893B6BFE86}" type="slidenum">
              <a:rPr lang="en-US" altLang="es-CR" sz="1200">
                <a:solidFill>
                  <a:srgbClr val="000000"/>
                </a:solidFill>
              </a:rPr>
              <a:pPr algn="r" eaLnBrk="1" hangingPunct="1"/>
              <a:t>30</a:t>
            </a:fld>
            <a:endParaRPr lang="en-US" altLang="es-CR" sz="1200">
              <a:solidFill>
                <a:srgbClr val="000000"/>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4400" y="4343400"/>
            <a:ext cx="51054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CR" b="1" u="sng" smtClean="0">
                <a:latin typeface="Arial" panose="020B0604020202020204" pitchFamily="34" charset="0"/>
                <a:ea typeface="ＭＳ Ｐゴシック" panose="020B0600070205080204" pitchFamily="34" charset="-128"/>
                <a:cs typeface="Arial" panose="020B0604020202020204" pitchFamily="34" charset="0"/>
              </a:rPr>
              <a:t>Building Materials, Fuel, and Paper Products</a:t>
            </a:r>
          </a:p>
          <a:p>
            <a:r>
              <a:rPr lang="en-US" altLang="es-CR" smtClean="0">
                <a:latin typeface="Arial" panose="020B0604020202020204" pitchFamily="34" charset="0"/>
                <a:ea typeface="ＭＳ Ｐゴシック" panose="020B0600070205080204" pitchFamily="34" charset="-128"/>
                <a:cs typeface="Arial" panose="020B0604020202020204" pitchFamily="34" charset="0"/>
              </a:rPr>
              <a:t>Trees and several grasses, most notably bamboo and rattan, are basic commodities used worldwide for building materials, paper products, and fuel. The worldwide production of timber and related products – including homes, furniture, mulch, chipboard, paper and packaging – is a multi-billion dollar industry. Outside of large market economies, products from particular species of wild-growing woody plants are key sources of shelter (e.g., termite-resistant support poles), household items (furniture, utensils, baskets, etc.), long-burning fuels, and dyes.</a:t>
            </a:r>
          </a:p>
          <a:p>
            <a:endParaRPr lang="en-US" altLang="es-CR"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s-CR" smtClean="0">
                <a:latin typeface="Arial" panose="020B0604020202020204" pitchFamily="34" charset="0"/>
                <a:ea typeface="ＭＳ Ｐゴシック" panose="020B0600070205080204" pitchFamily="34" charset="-128"/>
                <a:cs typeface="Arial" panose="020B0604020202020204" pitchFamily="34" charset="0"/>
              </a:rPr>
              <a:t>One of the most important uses of wood is for fuel. According to the World Resources Institute, 63 percent of all harvested wood is used as fuel – whether burned directly or after being converted to charcoal. Fuelwood, charcoal, and other fuel from wood are the major sources of energy in low-income countries; the major consumers and producers of wood for fuel are Brazil, China, India, Indonesia, and Nigeria. [Image is of children in Vietnam preparing thatch for roofs.]</a:t>
            </a:r>
          </a:p>
          <a:p>
            <a:endParaRPr lang="en-US" altLang="es-CR"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s-CR" i="1" smtClean="0">
                <a:latin typeface="Arial" panose="020B0604020202020204" pitchFamily="34" charset="0"/>
                <a:ea typeface="ＭＳ Ｐゴシック" panose="020B0600070205080204" pitchFamily="34" charset="-128"/>
                <a:cs typeface="Arial" panose="020B0604020202020204" pitchFamily="34" charset="0"/>
              </a:rPr>
              <a:t>Prior to showing the next slide ask students if they can guess how many of the leading prescription drugs have their origins in biodiversity. Students can also guess how many people in developing countries depend directly on plants for medicine.</a:t>
            </a:r>
          </a:p>
          <a:p>
            <a:endParaRPr lang="en-US" altLang="es-CR" smtClean="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C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CR"/>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fld id="{2F37BC6A-24FA-475A-96CF-5DA8E803093A}" type="slidenum">
              <a:rPr lang="es-ES" altLang="es-CR"/>
              <a:pPr/>
              <a:t>‹Nº›</a:t>
            </a:fld>
            <a:endParaRPr lang="es-ES" altLang="es-CR"/>
          </a:p>
        </p:txBody>
      </p:sp>
    </p:spTree>
    <p:extLst>
      <p:ext uri="{BB962C8B-B14F-4D97-AF65-F5344CB8AC3E}">
        <p14:creationId xmlns:p14="http://schemas.microsoft.com/office/powerpoint/2010/main" val="3129893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fld id="{35E9B17E-C398-4532-842C-B876AD3C957B}" type="slidenum">
              <a:rPr lang="es-ES" altLang="es-CR"/>
              <a:pPr/>
              <a:t>‹Nº›</a:t>
            </a:fld>
            <a:endParaRPr lang="es-ES" altLang="es-CR"/>
          </a:p>
        </p:txBody>
      </p:sp>
    </p:spTree>
    <p:extLst>
      <p:ext uri="{BB962C8B-B14F-4D97-AF65-F5344CB8AC3E}">
        <p14:creationId xmlns:p14="http://schemas.microsoft.com/office/powerpoint/2010/main" val="11431349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fld id="{D492D9F6-37C5-4A40-B45B-2B572F17A6A2}" type="slidenum">
              <a:rPr lang="es-ES" altLang="es-CR"/>
              <a:pPr/>
              <a:t>‹Nº›</a:t>
            </a:fld>
            <a:endParaRPr lang="es-ES" altLang="es-CR"/>
          </a:p>
        </p:txBody>
      </p:sp>
    </p:spTree>
    <p:extLst>
      <p:ext uri="{BB962C8B-B14F-4D97-AF65-F5344CB8AC3E}">
        <p14:creationId xmlns:p14="http://schemas.microsoft.com/office/powerpoint/2010/main" val="313950495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E8EE4BB1-605E-4C45-BF0C-51288EEEEA90}" type="slidenum">
              <a:rPr lang="es-ES" altLang="es-CR"/>
              <a:pPr/>
              <a:t>‹Nº›</a:t>
            </a:fld>
            <a:endParaRPr lang="es-ES" altLang="es-CR"/>
          </a:p>
        </p:txBody>
      </p:sp>
    </p:spTree>
    <p:extLst>
      <p:ext uri="{BB962C8B-B14F-4D97-AF65-F5344CB8AC3E}">
        <p14:creationId xmlns:p14="http://schemas.microsoft.com/office/powerpoint/2010/main" val="268499049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F3C14303-0E80-485B-90E1-328D7A77423E}" type="slidenum">
              <a:rPr lang="es-ES" altLang="es-CR"/>
              <a:pPr/>
              <a:t>‹Nº›</a:t>
            </a:fld>
            <a:endParaRPr lang="es-ES" altLang="es-CR"/>
          </a:p>
        </p:txBody>
      </p:sp>
    </p:spTree>
    <p:extLst>
      <p:ext uri="{BB962C8B-B14F-4D97-AF65-F5344CB8AC3E}">
        <p14:creationId xmlns:p14="http://schemas.microsoft.com/office/powerpoint/2010/main" val="109383808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7B7D2091-0124-4877-A937-AD0C80ABA5A8}" type="slidenum">
              <a:rPr lang="es-ES" altLang="es-CR"/>
              <a:pPr/>
              <a:t>‹Nº›</a:t>
            </a:fld>
            <a:endParaRPr lang="es-ES" altLang="es-CR"/>
          </a:p>
        </p:txBody>
      </p:sp>
    </p:spTree>
    <p:extLst>
      <p:ext uri="{BB962C8B-B14F-4D97-AF65-F5344CB8AC3E}">
        <p14:creationId xmlns:p14="http://schemas.microsoft.com/office/powerpoint/2010/main" val="349591324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49275"/>
            <a:ext cx="2057400" cy="5546725"/>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457200" y="549275"/>
            <a:ext cx="6019800" cy="55467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A1552350-1C8F-45D3-86C4-1AFA34AB4C5B}" type="slidenum">
              <a:rPr lang="es-ES" altLang="es-CR"/>
              <a:pPr/>
              <a:t>‹Nº›</a:t>
            </a:fld>
            <a:endParaRPr lang="es-ES" altLang="es-CR"/>
          </a:p>
        </p:txBody>
      </p:sp>
    </p:spTree>
    <p:extLst>
      <p:ext uri="{BB962C8B-B14F-4D97-AF65-F5344CB8AC3E}">
        <p14:creationId xmlns:p14="http://schemas.microsoft.com/office/powerpoint/2010/main" val="273310521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R"/>
          </a:p>
        </p:txBody>
      </p:sp>
      <p:sp>
        <p:nvSpPr>
          <p:cNvPr id="4" name="Rectangle 5"/>
          <p:cNvSpPr>
            <a:spLocks noGrp="1" noChangeArrowheads="1"/>
          </p:cNvSpPr>
          <p:nvPr>
            <p:ph type="sldNum" idx="10"/>
          </p:nvPr>
        </p:nvSpPr>
        <p:spPr>
          <a:ln/>
        </p:spPr>
        <p:txBody>
          <a:bodyPr/>
          <a:lstStyle>
            <a:lvl1pPr>
              <a:defRPr/>
            </a:lvl1pPr>
          </a:lstStyle>
          <a:p>
            <a:fld id="{F1C7A470-CDEF-4452-992C-77B445E70F83}" type="slidenum">
              <a:rPr lang="en-US" altLang="es-CR"/>
              <a:pPr/>
              <a:t>‹Nº›</a:t>
            </a:fld>
            <a:endParaRPr lang="en-US" altLang="es-CR"/>
          </a:p>
        </p:txBody>
      </p:sp>
    </p:spTree>
    <p:extLst>
      <p:ext uri="{BB962C8B-B14F-4D97-AF65-F5344CB8AC3E}">
        <p14:creationId xmlns:p14="http://schemas.microsoft.com/office/powerpoint/2010/main" val="19221795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5"/>
          <p:cNvSpPr>
            <a:spLocks noGrp="1" noChangeArrowheads="1"/>
          </p:cNvSpPr>
          <p:nvPr>
            <p:ph type="sldNum" idx="10"/>
          </p:nvPr>
        </p:nvSpPr>
        <p:spPr>
          <a:ln/>
        </p:spPr>
        <p:txBody>
          <a:bodyPr/>
          <a:lstStyle>
            <a:lvl1pPr>
              <a:defRPr/>
            </a:lvl1pPr>
          </a:lstStyle>
          <a:p>
            <a:fld id="{5CF5807F-E17C-4687-90EF-4B3A15BA5BDB}" type="slidenum">
              <a:rPr lang="en-US" altLang="es-CR"/>
              <a:pPr/>
              <a:t>‹Nº›</a:t>
            </a:fld>
            <a:endParaRPr lang="en-US" altLang="es-CR"/>
          </a:p>
        </p:txBody>
      </p:sp>
    </p:spTree>
    <p:extLst>
      <p:ext uri="{BB962C8B-B14F-4D97-AF65-F5344CB8AC3E}">
        <p14:creationId xmlns:p14="http://schemas.microsoft.com/office/powerpoint/2010/main" val="11437760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5"/>
          <p:cNvSpPr>
            <a:spLocks noGrp="1" noChangeArrowheads="1"/>
          </p:cNvSpPr>
          <p:nvPr>
            <p:ph type="sldNum" idx="10"/>
          </p:nvPr>
        </p:nvSpPr>
        <p:spPr>
          <a:ln/>
        </p:spPr>
        <p:txBody>
          <a:bodyPr/>
          <a:lstStyle>
            <a:lvl1pPr>
              <a:defRPr/>
            </a:lvl1pPr>
          </a:lstStyle>
          <a:p>
            <a:fld id="{1867326F-6A41-4542-9488-720E1BD8E1DC}" type="slidenum">
              <a:rPr lang="en-US" altLang="es-CR"/>
              <a:pPr/>
              <a:t>‹Nº›</a:t>
            </a:fld>
            <a:endParaRPr lang="en-US" altLang="es-CR"/>
          </a:p>
        </p:txBody>
      </p:sp>
    </p:spTree>
    <p:extLst>
      <p:ext uri="{BB962C8B-B14F-4D97-AF65-F5344CB8AC3E}">
        <p14:creationId xmlns:p14="http://schemas.microsoft.com/office/powerpoint/2010/main" val="16329823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685800" y="1981200"/>
            <a:ext cx="3805238"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643438" y="1981200"/>
            <a:ext cx="3805237"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Rectangle 5"/>
          <p:cNvSpPr>
            <a:spLocks noGrp="1" noChangeArrowheads="1"/>
          </p:cNvSpPr>
          <p:nvPr>
            <p:ph type="sldNum" idx="10"/>
          </p:nvPr>
        </p:nvSpPr>
        <p:spPr>
          <a:ln/>
        </p:spPr>
        <p:txBody>
          <a:bodyPr/>
          <a:lstStyle>
            <a:lvl1pPr>
              <a:defRPr/>
            </a:lvl1pPr>
          </a:lstStyle>
          <a:p>
            <a:fld id="{17EF79A0-3C35-469F-99EA-1B89F4297F23}" type="slidenum">
              <a:rPr lang="en-US" altLang="es-CR"/>
              <a:pPr/>
              <a:t>‹Nº›</a:t>
            </a:fld>
            <a:endParaRPr lang="en-US" altLang="es-CR"/>
          </a:p>
        </p:txBody>
      </p:sp>
    </p:spTree>
    <p:extLst>
      <p:ext uri="{BB962C8B-B14F-4D97-AF65-F5344CB8AC3E}">
        <p14:creationId xmlns:p14="http://schemas.microsoft.com/office/powerpoint/2010/main" val="4181945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Rectangle 5"/>
          <p:cNvSpPr>
            <a:spLocks noGrp="1" noChangeArrowheads="1"/>
          </p:cNvSpPr>
          <p:nvPr>
            <p:ph type="sldNum" idx="10"/>
          </p:nvPr>
        </p:nvSpPr>
        <p:spPr>
          <a:ln/>
        </p:spPr>
        <p:txBody>
          <a:bodyPr/>
          <a:lstStyle>
            <a:lvl1pPr>
              <a:defRPr/>
            </a:lvl1pPr>
          </a:lstStyle>
          <a:p>
            <a:fld id="{ADF7E0A2-CA2F-4241-90DC-916CDDA34002}" type="slidenum">
              <a:rPr lang="en-US" altLang="es-CR"/>
              <a:pPr/>
              <a:t>‹Nº›</a:t>
            </a:fld>
            <a:endParaRPr lang="en-US" altLang="es-CR"/>
          </a:p>
        </p:txBody>
      </p:sp>
    </p:spTree>
    <p:extLst>
      <p:ext uri="{BB962C8B-B14F-4D97-AF65-F5344CB8AC3E}">
        <p14:creationId xmlns:p14="http://schemas.microsoft.com/office/powerpoint/2010/main" val="1083515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C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fld id="{2D39A42A-E26A-482E-82E7-CC47D5492ED0}" type="slidenum">
              <a:rPr lang="es-ES" altLang="es-CR"/>
              <a:pPr/>
              <a:t>‹Nº›</a:t>
            </a:fld>
            <a:endParaRPr lang="es-ES" altLang="es-CR"/>
          </a:p>
        </p:txBody>
      </p:sp>
    </p:spTree>
    <p:extLst>
      <p:ext uri="{BB962C8B-B14F-4D97-AF65-F5344CB8AC3E}">
        <p14:creationId xmlns:p14="http://schemas.microsoft.com/office/powerpoint/2010/main" val="18527432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Rectangle 5"/>
          <p:cNvSpPr>
            <a:spLocks noGrp="1" noChangeArrowheads="1"/>
          </p:cNvSpPr>
          <p:nvPr>
            <p:ph type="sldNum" idx="10"/>
          </p:nvPr>
        </p:nvSpPr>
        <p:spPr>
          <a:ln/>
        </p:spPr>
        <p:txBody>
          <a:bodyPr/>
          <a:lstStyle>
            <a:lvl1pPr>
              <a:defRPr/>
            </a:lvl1pPr>
          </a:lstStyle>
          <a:p>
            <a:fld id="{9FEC2307-8CCA-4E7E-8EDF-CE44433ECE57}" type="slidenum">
              <a:rPr lang="en-US" altLang="es-CR"/>
              <a:pPr/>
              <a:t>‹Nº›</a:t>
            </a:fld>
            <a:endParaRPr lang="en-US" altLang="es-CR"/>
          </a:p>
        </p:txBody>
      </p:sp>
    </p:spTree>
    <p:extLst>
      <p:ext uri="{BB962C8B-B14F-4D97-AF65-F5344CB8AC3E}">
        <p14:creationId xmlns:p14="http://schemas.microsoft.com/office/powerpoint/2010/main" val="19898999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5E991D47-670F-48ED-ADC9-BE49EAD41ABF}" type="slidenum">
              <a:rPr lang="en-US" altLang="es-CR"/>
              <a:pPr/>
              <a:t>‹Nº›</a:t>
            </a:fld>
            <a:endParaRPr lang="en-US" altLang="es-CR"/>
          </a:p>
        </p:txBody>
      </p:sp>
    </p:spTree>
    <p:extLst>
      <p:ext uri="{BB962C8B-B14F-4D97-AF65-F5344CB8AC3E}">
        <p14:creationId xmlns:p14="http://schemas.microsoft.com/office/powerpoint/2010/main" val="21564395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sldNum" idx="10"/>
          </p:nvPr>
        </p:nvSpPr>
        <p:spPr>
          <a:ln/>
        </p:spPr>
        <p:txBody>
          <a:bodyPr/>
          <a:lstStyle>
            <a:lvl1pPr>
              <a:defRPr/>
            </a:lvl1pPr>
          </a:lstStyle>
          <a:p>
            <a:fld id="{CF4D49BB-2DCE-44BD-9D38-1B7E2B5B7AF4}" type="slidenum">
              <a:rPr lang="en-US" altLang="es-CR"/>
              <a:pPr/>
              <a:t>‹Nº›</a:t>
            </a:fld>
            <a:endParaRPr lang="en-US" altLang="es-CR"/>
          </a:p>
        </p:txBody>
      </p:sp>
    </p:spTree>
    <p:extLst>
      <p:ext uri="{BB962C8B-B14F-4D97-AF65-F5344CB8AC3E}">
        <p14:creationId xmlns:p14="http://schemas.microsoft.com/office/powerpoint/2010/main" val="41583795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sldNum" idx="10"/>
          </p:nvPr>
        </p:nvSpPr>
        <p:spPr>
          <a:ln/>
        </p:spPr>
        <p:txBody>
          <a:bodyPr/>
          <a:lstStyle>
            <a:lvl1pPr>
              <a:defRPr/>
            </a:lvl1pPr>
          </a:lstStyle>
          <a:p>
            <a:fld id="{704AA677-3BE0-4B6B-9624-2CD80D275BC8}" type="slidenum">
              <a:rPr lang="en-US" altLang="es-CR"/>
              <a:pPr/>
              <a:t>‹Nº›</a:t>
            </a:fld>
            <a:endParaRPr lang="en-US" altLang="es-CR"/>
          </a:p>
        </p:txBody>
      </p:sp>
    </p:spTree>
    <p:extLst>
      <p:ext uri="{BB962C8B-B14F-4D97-AF65-F5344CB8AC3E}">
        <p14:creationId xmlns:p14="http://schemas.microsoft.com/office/powerpoint/2010/main" val="6701933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5"/>
          <p:cNvSpPr>
            <a:spLocks noGrp="1" noChangeArrowheads="1"/>
          </p:cNvSpPr>
          <p:nvPr>
            <p:ph type="sldNum" idx="10"/>
          </p:nvPr>
        </p:nvSpPr>
        <p:spPr>
          <a:ln/>
        </p:spPr>
        <p:txBody>
          <a:bodyPr/>
          <a:lstStyle>
            <a:lvl1pPr>
              <a:defRPr/>
            </a:lvl1pPr>
          </a:lstStyle>
          <a:p>
            <a:fld id="{A56C9983-43FC-4623-814A-923C0FBAD322}" type="slidenum">
              <a:rPr lang="en-US" altLang="es-CR"/>
              <a:pPr/>
              <a:t>‹Nº›</a:t>
            </a:fld>
            <a:endParaRPr lang="en-US" altLang="es-CR"/>
          </a:p>
        </p:txBody>
      </p:sp>
    </p:spTree>
    <p:extLst>
      <p:ext uri="{BB962C8B-B14F-4D97-AF65-F5344CB8AC3E}">
        <p14:creationId xmlns:p14="http://schemas.microsoft.com/office/powerpoint/2010/main" val="33944640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08750" y="609600"/>
            <a:ext cx="1939925" cy="5476875"/>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685800" y="609600"/>
            <a:ext cx="5670550" cy="54768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5"/>
          <p:cNvSpPr>
            <a:spLocks noGrp="1" noChangeArrowheads="1"/>
          </p:cNvSpPr>
          <p:nvPr>
            <p:ph type="sldNum" idx="10"/>
          </p:nvPr>
        </p:nvSpPr>
        <p:spPr>
          <a:ln/>
        </p:spPr>
        <p:txBody>
          <a:bodyPr/>
          <a:lstStyle>
            <a:lvl1pPr>
              <a:defRPr/>
            </a:lvl1pPr>
          </a:lstStyle>
          <a:p>
            <a:fld id="{76F6675E-523F-485E-A347-EC3C86ABD5B6}" type="slidenum">
              <a:rPr lang="en-US" altLang="es-CR"/>
              <a:pPr/>
              <a:t>‹Nº›</a:t>
            </a:fld>
            <a:endParaRPr lang="en-US" altLang="es-CR"/>
          </a:p>
        </p:txBody>
      </p:sp>
    </p:spTree>
    <p:extLst>
      <p:ext uri="{BB962C8B-B14F-4D97-AF65-F5344CB8AC3E}">
        <p14:creationId xmlns:p14="http://schemas.microsoft.com/office/powerpoint/2010/main" val="7615782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R"/>
          </a:p>
        </p:txBody>
      </p:sp>
      <p:sp>
        <p:nvSpPr>
          <p:cNvPr id="4" name="Rectangle 5"/>
          <p:cNvSpPr>
            <a:spLocks noGrp="1" noChangeArrowheads="1"/>
          </p:cNvSpPr>
          <p:nvPr>
            <p:ph type="sldNum" idx="10"/>
          </p:nvPr>
        </p:nvSpPr>
        <p:spPr>
          <a:ln/>
        </p:spPr>
        <p:txBody>
          <a:bodyPr/>
          <a:lstStyle>
            <a:lvl1pPr>
              <a:defRPr/>
            </a:lvl1pPr>
          </a:lstStyle>
          <a:p>
            <a:fld id="{1EBFDAA1-2697-4C21-B2B1-08F26EDF1F9E}" type="slidenum">
              <a:rPr lang="en-US" altLang="es-CR"/>
              <a:pPr/>
              <a:t>‹Nº›</a:t>
            </a:fld>
            <a:endParaRPr lang="en-US" altLang="es-CR"/>
          </a:p>
        </p:txBody>
      </p:sp>
    </p:spTree>
    <p:extLst>
      <p:ext uri="{BB962C8B-B14F-4D97-AF65-F5344CB8AC3E}">
        <p14:creationId xmlns:p14="http://schemas.microsoft.com/office/powerpoint/2010/main" val="21006354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5"/>
          <p:cNvSpPr>
            <a:spLocks noGrp="1" noChangeArrowheads="1"/>
          </p:cNvSpPr>
          <p:nvPr>
            <p:ph type="sldNum" idx="10"/>
          </p:nvPr>
        </p:nvSpPr>
        <p:spPr>
          <a:ln/>
        </p:spPr>
        <p:txBody>
          <a:bodyPr/>
          <a:lstStyle>
            <a:lvl1pPr>
              <a:defRPr/>
            </a:lvl1pPr>
          </a:lstStyle>
          <a:p>
            <a:fld id="{A8787826-15BB-43C3-B745-9D1A52015DB5}" type="slidenum">
              <a:rPr lang="en-US" altLang="es-CR"/>
              <a:pPr/>
              <a:t>‹Nº›</a:t>
            </a:fld>
            <a:endParaRPr lang="en-US" altLang="es-CR"/>
          </a:p>
        </p:txBody>
      </p:sp>
    </p:spTree>
    <p:extLst>
      <p:ext uri="{BB962C8B-B14F-4D97-AF65-F5344CB8AC3E}">
        <p14:creationId xmlns:p14="http://schemas.microsoft.com/office/powerpoint/2010/main" val="29563088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5"/>
          <p:cNvSpPr>
            <a:spLocks noGrp="1" noChangeArrowheads="1"/>
          </p:cNvSpPr>
          <p:nvPr>
            <p:ph type="sldNum" idx="10"/>
          </p:nvPr>
        </p:nvSpPr>
        <p:spPr>
          <a:ln/>
        </p:spPr>
        <p:txBody>
          <a:bodyPr/>
          <a:lstStyle>
            <a:lvl1pPr>
              <a:defRPr/>
            </a:lvl1pPr>
          </a:lstStyle>
          <a:p>
            <a:fld id="{7F0D9959-1699-412B-8BCC-FE0076238AD7}" type="slidenum">
              <a:rPr lang="en-US" altLang="es-CR"/>
              <a:pPr/>
              <a:t>‹Nº›</a:t>
            </a:fld>
            <a:endParaRPr lang="en-US" altLang="es-CR"/>
          </a:p>
        </p:txBody>
      </p:sp>
    </p:spTree>
    <p:extLst>
      <p:ext uri="{BB962C8B-B14F-4D97-AF65-F5344CB8AC3E}">
        <p14:creationId xmlns:p14="http://schemas.microsoft.com/office/powerpoint/2010/main" val="25264007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685800" y="1981200"/>
            <a:ext cx="3805238"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643438" y="1981200"/>
            <a:ext cx="3806825"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Rectangle 5"/>
          <p:cNvSpPr>
            <a:spLocks noGrp="1" noChangeArrowheads="1"/>
          </p:cNvSpPr>
          <p:nvPr>
            <p:ph type="sldNum" idx="10"/>
          </p:nvPr>
        </p:nvSpPr>
        <p:spPr>
          <a:ln/>
        </p:spPr>
        <p:txBody>
          <a:bodyPr/>
          <a:lstStyle>
            <a:lvl1pPr>
              <a:defRPr/>
            </a:lvl1pPr>
          </a:lstStyle>
          <a:p>
            <a:fld id="{CFFD6EB1-A19D-4DA2-8473-4030DE4ACA85}" type="slidenum">
              <a:rPr lang="en-US" altLang="es-CR"/>
              <a:pPr/>
              <a:t>‹Nº›</a:t>
            </a:fld>
            <a:endParaRPr lang="en-US" altLang="es-CR"/>
          </a:p>
        </p:txBody>
      </p:sp>
    </p:spTree>
    <p:extLst>
      <p:ext uri="{BB962C8B-B14F-4D97-AF65-F5344CB8AC3E}">
        <p14:creationId xmlns:p14="http://schemas.microsoft.com/office/powerpoint/2010/main" val="2755469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p:spPr>
        <p:txBody>
          <a:bodyPr/>
          <a:lstStyle/>
          <a:p>
            <a:r>
              <a:rPr lang="es-ES" smtClean="0"/>
              <a:t>Haga clic para modificar el estilo de título del patrón</a:t>
            </a:r>
            <a:endParaRPr lang="es-CR"/>
          </a:p>
        </p:txBody>
      </p:sp>
      <p:sp>
        <p:nvSpPr>
          <p:cNvPr id="3" name="2 Marcador de contenido"/>
          <p:cNvSpPr>
            <a:spLocks noGrp="1"/>
          </p:cNvSpPr>
          <p:nvPr>
            <p:ph sz="quarter" idx="1"/>
          </p:nvPr>
        </p:nvSpPr>
        <p:spPr>
          <a:xfrm>
            <a:off x="457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contenido"/>
          <p:cNvSpPr>
            <a:spLocks noGrp="1"/>
          </p:cNvSpPr>
          <p:nvPr>
            <p:ph sz="quarter" idx="3"/>
          </p:nvPr>
        </p:nvSpPr>
        <p:spPr>
          <a:xfrm>
            <a:off x="457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6" name="5 Marcador de contenido"/>
          <p:cNvSpPr>
            <a:spLocks noGrp="1"/>
          </p:cNvSpPr>
          <p:nvPr>
            <p:ph sz="quarter" idx="4"/>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Date Placeholder 3"/>
          <p:cNvSpPr>
            <a:spLocks noGrp="1"/>
          </p:cNvSpPr>
          <p:nvPr>
            <p:ph type="dt" sz="half" idx="10"/>
          </p:nvPr>
        </p:nvSpPr>
        <p:spPr/>
        <p:txBody>
          <a:bodyPr/>
          <a:lstStyle>
            <a:lvl1pPr>
              <a:defRPr/>
            </a:lvl1pPr>
          </a:lstStyle>
          <a:p>
            <a:pPr>
              <a:defRPr/>
            </a:pPr>
            <a:endParaRPr lang="es-ES"/>
          </a:p>
        </p:txBody>
      </p:sp>
      <p:sp>
        <p:nvSpPr>
          <p:cNvPr id="8" name="Footer Placeholder 4"/>
          <p:cNvSpPr>
            <a:spLocks noGrp="1"/>
          </p:cNvSpPr>
          <p:nvPr>
            <p:ph type="ftr" sz="quarter" idx="11"/>
          </p:nvPr>
        </p:nvSpPr>
        <p:spPr/>
        <p:txBody>
          <a:bodyPr/>
          <a:lstStyle>
            <a:lvl1pPr>
              <a:defRPr/>
            </a:lvl1pPr>
          </a:lstStyle>
          <a:p>
            <a:pPr>
              <a:defRPr/>
            </a:pPr>
            <a:endParaRPr lang="es-ES"/>
          </a:p>
        </p:txBody>
      </p:sp>
      <p:sp>
        <p:nvSpPr>
          <p:cNvPr id="9" name="Slide Number Placeholder 5"/>
          <p:cNvSpPr>
            <a:spLocks noGrp="1"/>
          </p:cNvSpPr>
          <p:nvPr>
            <p:ph type="sldNum" sz="quarter" idx="12"/>
          </p:nvPr>
        </p:nvSpPr>
        <p:spPr/>
        <p:txBody>
          <a:bodyPr/>
          <a:lstStyle>
            <a:lvl1pPr>
              <a:defRPr/>
            </a:lvl1pPr>
          </a:lstStyle>
          <a:p>
            <a:fld id="{9105CA6E-3BD4-4FA1-87D5-AE41B61330CF}" type="slidenum">
              <a:rPr lang="es-ES" altLang="es-CR"/>
              <a:pPr/>
              <a:t>‹Nº›</a:t>
            </a:fld>
            <a:endParaRPr lang="es-ES" altLang="es-CR"/>
          </a:p>
        </p:txBody>
      </p:sp>
    </p:spTree>
    <p:extLst>
      <p:ext uri="{BB962C8B-B14F-4D97-AF65-F5344CB8AC3E}">
        <p14:creationId xmlns:p14="http://schemas.microsoft.com/office/powerpoint/2010/main" val="6808558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Rectangle 5"/>
          <p:cNvSpPr>
            <a:spLocks noGrp="1" noChangeArrowheads="1"/>
          </p:cNvSpPr>
          <p:nvPr>
            <p:ph type="sldNum" idx="10"/>
          </p:nvPr>
        </p:nvSpPr>
        <p:spPr>
          <a:ln/>
        </p:spPr>
        <p:txBody>
          <a:bodyPr/>
          <a:lstStyle>
            <a:lvl1pPr>
              <a:defRPr/>
            </a:lvl1pPr>
          </a:lstStyle>
          <a:p>
            <a:fld id="{134B7F78-17A6-49C9-91EC-57401602E027}" type="slidenum">
              <a:rPr lang="en-US" altLang="es-CR"/>
              <a:pPr/>
              <a:t>‹Nº›</a:t>
            </a:fld>
            <a:endParaRPr lang="en-US" altLang="es-CR"/>
          </a:p>
        </p:txBody>
      </p:sp>
    </p:spTree>
    <p:extLst>
      <p:ext uri="{BB962C8B-B14F-4D97-AF65-F5344CB8AC3E}">
        <p14:creationId xmlns:p14="http://schemas.microsoft.com/office/powerpoint/2010/main" val="4638398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Rectangle 5"/>
          <p:cNvSpPr>
            <a:spLocks noGrp="1" noChangeArrowheads="1"/>
          </p:cNvSpPr>
          <p:nvPr>
            <p:ph type="sldNum" idx="10"/>
          </p:nvPr>
        </p:nvSpPr>
        <p:spPr>
          <a:ln/>
        </p:spPr>
        <p:txBody>
          <a:bodyPr/>
          <a:lstStyle>
            <a:lvl1pPr>
              <a:defRPr/>
            </a:lvl1pPr>
          </a:lstStyle>
          <a:p>
            <a:fld id="{0755C0D9-FC7C-41A3-910A-F2098EB5D431}" type="slidenum">
              <a:rPr lang="en-US" altLang="es-CR"/>
              <a:pPr/>
              <a:t>‹Nº›</a:t>
            </a:fld>
            <a:endParaRPr lang="en-US" altLang="es-CR"/>
          </a:p>
        </p:txBody>
      </p:sp>
    </p:spTree>
    <p:extLst>
      <p:ext uri="{BB962C8B-B14F-4D97-AF65-F5344CB8AC3E}">
        <p14:creationId xmlns:p14="http://schemas.microsoft.com/office/powerpoint/2010/main" val="32986251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70A2AFA1-E2D6-4AD8-BF5F-B1FAA57CE29A}" type="slidenum">
              <a:rPr lang="en-US" altLang="es-CR"/>
              <a:pPr/>
              <a:t>‹Nº›</a:t>
            </a:fld>
            <a:endParaRPr lang="en-US" altLang="es-CR"/>
          </a:p>
        </p:txBody>
      </p:sp>
    </p:spTree>
    <p:extLst>
      <p:ext uri="{BB962C8B-B14F-4D97-AF65-F5344CB8AC3E}">
        <p14:creationId xmlns:p14="http://schemas.microsoft.com/office/powerpoint/2010/main" val="5270790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sldNum" idx="10"/>
          </p:nvPr>
        </p:nvSpPr>
        <p:spPr>
          <a:ln/>
        </p:spPr>
        <p:txBody>
          <a:bodyPr/>
          <a:lstStyle>
            <a:lvl1pPr>
              <a:defRPr/>
            </a:lvl1pPr>
          </a:lstStyle>
          <a:p>
            <a:fld id="{725E9619-60FF-4DCD-8984-F9D107DF301E}" type="slidenum">
              <a:rPr lang="en-US" altLang="es-CR"/>
              <a:pPr/>
              <a:t>‹Nº›</a:t>
            </a:fld>
            <a:endParaRPr lang="en-US" altLang="es-CR"/>
          </a:p>
        </p:txBody>
      </p:sp>
    </p:spTree>
    <p:extLst>
      <p:ext uri="{BB962C8B-B14F-4D97-AF65-F5344CB8AC3E}">
        <p14:creationId xmlns:p14="http://schemas.microsoft.com/office/powerpoint/2010/main" val="36091562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sldNum" idx="10"/>
          </p:nvPr>
        </p:nvSpPr>
        <p:spPr>
          <a:ln/>
        </p:spPr>
        <p:txBody>
          <a:bodyPr/>
          <a:lstStyle>
            <a:lvl1pPr>
              <a:defRPr/>
            </a:lvl1pPr>
          </a:lstStyle>
          <a:p>
            <a:fld id="{C0F28F8A-6B35-4E2B-9D23-0B7F33E6BC95}" type="slidenum">
              <a:rPr lang="en-US" altLang="es-CR"/>
              <a:pPr/>
              <a:t>‹Nº›</a:t>
            </a:fld>
            <a:endParaRPr lang="en-US" altLang="es-CR"/>
          </a:p>
        </p:txBody>
      </p:sp>
    </p:spTree>
    <p:extLst>
      <p:ext uri="{BB962C8B-B14F-4D97-AF65-F5344CB8AC3E}">
        <p14:creationId xmlns:p14="http://schemas.microsoft.com/office/powerpoint/2010/main" val="37356181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5"/>
          <p:cNvSpPr>
            <a:spLocks noGrp="1" noChangeArrowheads="1"/>
          </p:cNvSpPr>
          <p:nvPr>
            <p:ph type="sldNum" idx="10"/>
          </p:nvPr>
        </p:nvSpPr>
        <p:spPr>
          <a:ln/>
        </p:spPr>
        <p:txBody>
          <a:bodyPr/>
          <a:lstStyle>
            <a:lvl1pPr>
              <a:defRPr/>
            </a:lvl1pPr>
          </a:lstStyle>
          <a:p>
            <a:fld id="{801772D0-3C6F-4D9F-A0E8-EFAD4E96E335}" type="slidenum">
              <a:rPr lang="en-US" altLang="es-CR"/>
              <a:pPr/>
              <a:t>‹Nº›</a:t>
            </a:fld>
            <a:endParaRPr lang="en-US" altLang="es-CR"/>
          </a:p>
        </p:txBody>
      </p:sp>
    </p:spTree>
    <p:extLst>
      <p:ext uri="{BB962C8B-B14F-4D97-AF65-F5344CB8AC3E}">
        <p14:creationId xmlns:p14="http://schemas.microsoft.com/office/powerpoint/2010/main" val="15597614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0338" y="609600"/>
            <a:ext cx="1939925" cy="5478463"/>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685800" y="609600"/>
            <a:ext cx="5672138" cy="54784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5"/>
          <p:cNvSpPr>
            <a:spLocks noGrp="1" noChangeArrowheads="1"/>
          </p:cNvSpPr>
          <p:nvPr>
            <p:ph type="sldNum" idx="10"/>
          </p:nvPr>
        </p:nvSpPr>
        <p:spPr>
          <a:ln/>
        </p:spPr>
        <p:txBody>
          <a:bodyPr/>
          <a:lstStyle>
            <a:lvl1pPr>
              <a:defRPr/>
            </a:lvl1pPr>
          </a:lstStyle>
          <a:p>
            <a:fld id="{D8361636-2770-4137-ACB0-49F292D150D0}" type="slidenum">
              <a:rPr lang="en-US" altLang="es-CR"/>
              <a:pPr/>
              <a:t>‹Nº›</a:t>
            </a:fld>
            <a:endParaRPr lang="en-US" altLang="es-CR"/>
          </a:p>
        </p:txBody>
      </p:sp>
    </p:spTree>
    <p:extLst>
      <p:ext uri="{BB962C8B-B14F-4D97-AF65-F5344CB8AC3E}">
        <p14:creationId xmlns:p14="http://schemas.microsoft.com/office/powerpoint/2010/main" val="3328184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80999"/>
            <a:ext cx="8229600" cy="1371600"/>
          </a:xfrm>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981203"/>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quarter" idx="2"/>
          </p:nvPr>
        </p:nvSpPr>
        <p:spPr>
          <a:xfrm>
            <a:off x="4648200" y="19812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contenido"/>
          <p:cNvSpPr>
            <a:spLocks noGrp="1"/>
          </p:cNvSpPr>
          <p:nvPr>
            <p:ph sz="quarter" idx="3"/>
          </p:nvPr>
        </p:nvSpPr>
        <p:spPr>
          <a:xfrm>
            <a:off x="4648200" y="41148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Date Placeholder 3"/>
          <p:cNvSpPr>
            <a:spLocks noGrp="1"/>
          </p:cNvSpPr>
          <p:nvPr>
            <p:ph type="dt" sz="half" idx="10"/>
          </p:nvPr>
        </p:nvSpPr>
        <p:spPr/>
        <p:txBody>
          <a:bodyPr/>
          <a:lstStyle>
            <a:lvl1pPr>
              <a:defRPr/>
            </a:lvl1pPr>
          </a:lstStyle>
          <a:p>
            <a:pPr>
              <a:defRPr/>
            </a:pPr>
            <a:endParaRPr lang="es-ES"/>
          </a:p>
        </p:txBody>
      </p:sp>
      <p:sp>
        <p:nvSpPr>
          <p:cNvPr id="7" name="Footer Placeholder 4"/>
          <p:cNvSpPr>
            <a:spLocks noGrp="1"/>
          </p:cNvSpPr>
          <p:nvPr>
            <p:ph type="ftr" sz="quarter" idx="11"/>
          </p:nvPr>
        </p:nvSpPr>
        <p:spPr/>
        <p:txBody>
          <a:bodyPr/>
          <a:lstStyle>
            <a:lvl1pPr>
              <a:defRPr/>
            </a:lvl1pPr>
          </a:lstStyle>
          <a:p>
            <a:pPr>
              <a:defRPr/>
            </a:pPr>
            <a:endParaRPr lang="es-ES"/>
          </a:p>
        </p:txBody>
      </p:sp>
      <p:sp>
        <p:nvSpPr>
          <p:cNvPr id="8" name="Slide Number Placeholder 5"/>
          <p:cNvSpPr>
            <a:spLocks noGrp="1"/>
          </p:cNvSpPr>
          <p:nvPr>
            <p:ph type="sldNum" sz="quarter" idx="12"/>
          </p:nvPr>
        </p:nvSpPr>
        <p:spPr/>
        <p:txBody>
          <a:bodyPr/>
          <a:lstStyle>
            <a:lvl1pPr>
              <a:defRPr/>
            </a:lvl1pPr>
          </a:lstStyle>
          <a:p>
            <a:fld id="{C72DB394-2A9C-4080-97AF-069A98567D68}" type="slidenum">
              <a:rPr lang="es-ES" altLang="es-CR"/>
              <a:pPr/>
              <a:t>‹Nº›</a:t>
            </a:fld>
            <a:endParaRPr lang="es-ES" altLang="es-CR"/>
          </a:p>
        </p:txBody>
      </p:sp>
    </p:spTree>
    <p:extLst>
      <p:ext uri="{BB962C8B-B14F-4D97-AF65-F5344CB8AC3E}">
        <p14:creationId xmlns:p14="http://schemas.microsoft.com/office/powerpoint/2010/main" val="2175396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84354" name="Rectangle 2"/>
          <p:cNvSpPr>
            <a:spLocks noGrp="1" noChangeArrowheads="1"/>
          </p:cNvSpPr>
          <p:nvPr>
            <p:ph type="ctrTitle" sz="quarter"/>
          </p:nvPr>
        </p:nvSpPr>
        <p:spPr>
          <a:xfrm>
            <a:off x="685800" y="1676402"/>
            <a:ext cx="7772400" cy="1828800"/>
          </a:xfrm>
        </p:spPr>
        <p:txBody>
          <a:bodyPr/>
          <a:lstStyle>
            <a:lvl1pPr>
              <a:defRPr/>
            </a:lvl1pPr>
          </a:lstStyle>
          <a:p>
            <a:r>
              <a:rPr lang="es-ES"/>
              <a:t>Haga clic para cambiar el estilo de título	</a:t>
            </a:r>
          </a:p>
        </p:txBody>
      </p:sp>
      <p:sp>
        <p:nvSpPr>
          <p:cNvPr id="48435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6838833D-3092-4DCE-851E-6D89D19D0DA1}" type="slidenum">
              <a:rPr lang="es-ES" altLang="es-CR"/>
              <a:pPr/>
              <a:t>‹Nº›</a:t>
            </a:fld>
            <a:endParaRPr lang="es-ES" altLang="es-CR"/>
          </a:p>
        </p:txBody>
      </p:sp>
    </p:spTree>
    <p:extLst>
      <p:ext uri="{BB962C8B-B14F-4D97-AF65-F5344CB8AC3E}">
        <p14:creationId xmlns:p14="http://schemas.microsoft.com/office/powerpoint/2010/main" val="972238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B5838AFF-486B-49C7-A8B8-2FCF82093DF8}" type="slidenum">
              <a:rPr lang="es-ES" altLang="es-CR"/>
              <a:pPr/>
              <a:t>‹Nº›</a:t>
            </a:fld>
            <a:endParaRPr lang="es-ES" altLang="es-CR"/>
          </a:p>
        </p:txBody>
      </p:sp>
    </p:spTree>
    <p:extLst>
      <p:ext uri="{BB962C8B-B14F-4D97-AF65-F5344CB8AC3E}">
        <p14:creationId xmlns:p14="http://schemas.microsoft.com/office/powerpoint/2010/main" val="738043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3"/>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7"/>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9433421A-7358-4D72-9282-3AC1D3107827}" type="slidenum">
              <a:rPr lang="es-ES" altLang="es-CR"/>
              <a:pPr/>
              <a:t>‹Nº›</a:t>
            </a:fld>
            <a:endParaRPr lang="es-ES" altLang="es-CR"/>
          </a:p>
        </p:txBody>
      </p:sp>
    </p:spTree>
    <p:extLst>
      <p:ext uri="{BB962C8B-B14F-4D97-AF65-F5344CB8AC3E}">
        <p14:creationId xmlns:p14="http://schemas.microsoft.com/office/powerpoint/2010/main" val="1959489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981203"/>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981203"/>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062CF4CC-CD95-46EF-AA78-93E3A266B52F}" type="slidenum">
              <a:rPr lang="es-ES" altLang="es-CR"/>
              <a:pPr/>
              <a:t>‹Nº›</a:t>
            </a:fld>
            <a:endParaRPr lang="es-ES" altLang="es-CR"/>
          </a:p>
        </p:txBody>
      </p:sp>
    </p:spTree>
    <p:extLst>
      <p:ext uri="{BB962C8B-B14F-4D97-AF65-F5344CB8AC3E}">
        <p14:creationId xmlns:p14="http://schemas.microsoft.com/office/powerpoint/2010/main" val="1273506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8"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8"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fld id="{8830F6CA-DA67-406B-903E-649821318025}" type="slidenum">
              <a:rPr lang="es-ES" altLang="es-CR"/>
              <a:pPr/>
              <a:t>‹Nº›</a:t>
            </a:fld>
            <a:endParaRPr lang="es-ES" altLang="es-CR"/>
          </a:p>
        </p:txBody>
      </p:sp>
    </p:spTree>
    <p:extLst>
      <p:ext uri="{BB962C8B-B14F-4D97-AF65-F5344CB8AC3E}">
        <p14:creationId xmlns:p14="http://schemas.microsoft.com/office/powerpoint/2010/main" val="1975412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fld id="{E7F7D469-34EF-4CF6-BE81-430CC94BE2E2}" type="slidenum">
              <a:rPr lang="es-ES" altLang="es-CR"/>
              <a:pPr/>
              <a:t>‹Nº›</a:t>
            </a:fld>
            <a:endParaRPr lang="es-ES" altLang="es-CR"/>
          </a:p>
        </p:txBody>
      </p:sp>
    </p:spTree>
    <p:extLst>
      <p:ext uri="{BB962C8B-B14F-4D97-AF65-F5344CB8AC3E}">
        <p14:creationId xmlns:p14="http://schemas.microsoft.com/office/powerpoint/2010/main" val="3426128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fld id="{8389B3E4-4F19-42F3-9F6F-4C2040A169E0}" type="slidenum">
              <a:rPr lang="es-ES" altLang="es-CR"/>
              <a:pPr/>
              <a:t>‹Nº›</a:t>
            </a:fld>
            <a:endParaRPr lang="es-ES" altLang="es-CR"/>
          </a:p>
        </p:txBody>
      </p:sp>
    </p:spTree>
    <p:extLst>
      <p:ext uri="{BB962C8B-B14F-4D97-AF65-F5344CB8AC3E}">
        <p14:creationId xmlns:p14="http://schemas.microsoft.com/office/powerpoint/2010/main" val="1568440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fld id="{0CC9BA14-799F-4BF9-BAFC-993C94239249}" type="slidenum">
              <a:rPr lang="es-ES" altLang="es-CR"/>
              <a:pPr/>
              <a:t>‹Nº›</a:t>
            </a:fld>
            <a:endParaRPr lang="es-ES" altLang="es-CR"/>
          </a:p>
        </p:txBody>
      </p:sp>
    </p:spTree>
    <p:extLst>
      <p:ext uri="{BB962C8B-B14F-4D97-AF65-F5344CB8AC3E}">
        <p14:creationId xmlns:p14="http://schemas.microsoft.com/office/powerpoint/2010/main" val="1012117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3"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28B15447-7221-4A96-9D47-857EBCEAA965}" type="slidenum">
              <a:rPr lang="es-ES" altLang="es-CR"/>
              <a:pPr/>
              <a:t>‹Nº›</a:t>
            </a:fld>
            <a:endParaRPr lang="es-ES" altLang="es-CR"/>
          </a:p>
        </p:txBody>
      </p:sp>
    </p:spTree>
    <p:extLst>
      <p:ext uri="{BB962C8B-B14F-4D97-AF65-F5344CB8AC3E}">
        <p14:creationId xmlns:p14="http://schemas.microsoft.com/office/powerpoint/2010/main" val="4282356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4"/>
            <a:ext cx="5486400" cy="566737"/>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082C7BA8-1E84-450F-A1A1-06860D9D0BC0}" type="slidenum">
              <a:rPr lang="es-ES" altLang="es-CR"/>
              <a:pPr/>
              <a:t>‹Nº›</a:t>
            </a:fld>
            <a:endParaRPr lang="es-ES" altLang="es-CR"/>
          </a:p>
        </p:txBody>
      </p:sp>
    </p:spTree>
    <p:extLst>
      <p:ext uri="{BB962C8B-B14F-4D97-AF65-F5344CB8AC3E}">
        <p14:creationId xmlns:p14="http://schemas.microsoft.com/office/powerpoint/2010/main" val="992761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4A4797C0-D464-4B23-8BB6-7079C8722929}" type="slidenum">
              <a:rPr lang="es-ES" altLang="es-CR"/>
              <a:pPr/>
              <a:t>‹Nº›</a:t>
            </a:fld>
            <a:endParaRPr lang="es-ES" altLang="es-CR"/>
          </a:p>
        </p:txBody>
      </p:sp>
    </p:spTree>
    <p:extLst>
      <p:ext uri="{BB962C8B-B14F-4D97-AF65-F5344CB8AC3E}">
        <p14:creationId xmlns:p14="http://schemas.microsoft.com/office/powerpoint/2010/main" val="4145929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381002"/>
            <a:ext cx="2057400" cy="5715000"/>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381002"/>
            <a:ext cx="6019800" cy="5715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ED8EAB85-3F28-4F34-9D7C-65A4B63D61E0}" type="slidenum">
              <a:rPr lang="es-ES" altLang="es-CR"/>
              <a:pPr/>
              <a:t>‹Nº›</a:t>
            </a:fld>
            <a:endParaRPr lang="es-ES" altLang="es-CR"/>
          </a:p>
        </p:txBody>
      </p:sp>
    </p:spTree>
    <p:extLst>
      <p:ext uri="{BB962C8B-B14F-4D97-AF65-F5344CB8AC3E}">
        <p14:creationId xmlns:p14="http://schemas.microsoft.com/office/powerpoint/2010/main" val="1526556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80999"/>
            <a:ext cx="8229600" cy="1371600"/>
          </a:xfrm>
        </p:spPr>
        <p:txBody>
          <a:bodyPr/>
          <a:lstStyle/>
          <a:p>
            <a:r>
              <a:rPr lang="es-ES" smtClean="0"/>
              <a:t>Haga clic para modificar el estilo de título del patrón</a:t>
            </a:r>
            <a:endParaRPr lang="en-US"/>
          </a:p>
        </p:txBody>
      </p:sp>
      <p:sp>
        <p:nvSpPr>
          <p:cNvPr id="3" name="2 Marcador de texto"/>
          <p:cNvSpPr>
            <a:spLocks noGrp="1"/>
          </p:cNvSpPr>
          <p:nvPr>
            <p:ph type="body" sz="half" idx="1"/>
          </p:nvPr>
        </p:nvSpPr>
        <p:spPr>
          <a:xfrm>
            <a:off x="457200" y="1981203"/>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981203"/>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DDEE661F-14C5-45C8-A760-37FC130384D7}" type="slidenum">
              <a:rPr lang="es-ES" altLang="es-CR"/>
              <a:pPr/>
              <a:t>‹Nº›</a:t>
            </a:fld>
            <a:endParaRPr lang="es-ES" altLang="es-CR"/>
          </a:p>
        </p:txBody>
      </p:sp>
    </p:spTree>
    <p:extLst>
      <p:ext uri="{BB962C8B-B14F-4D97-AF65-F5344CB8AC3E}">
        <p14:creationId xmlns:p14="http://schemas.microsoft.com/office/powerpoint/2010/main" val="3410286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380999"/>
            <a:ext cx="8229600" cy="1371600"/>
          </a:xfrm>
        </p:spPr>
        <p:txBody>
          <a:bodyPr/>
          <a:lstStyle/>
          <a:p>
            <a:r>
              <a:rPr lang="es-ES" smtClean="0"/>
              <a:t>Haga clic para modificar el estilo de título del patrón</a:t>
            </a:r>
            <a:endParaRPr lang="en-US"/>
          </a:p>
        </p:txBody>
      </p:sp>
      <p:sp>
        <p:nvSpPr>
          <p:cNvPr id="3" name="2 Marcador de contenido"/>
          <p:cNvSpPr>
            <a:spLocks noGrp="1"/>
          </p:cNvSpPr>
          <p:nvPr>
            <p:ph sz="quarter" idx="1"/>
          </p:nvPr>
        </p:nvSpPr>
        <p:spPr>
          <a:xfrm>
            <a:off x="457200" y="19812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quarter" idx="2"/>
          </p:nvPr>
        </p:nvSpPr>
        <p:spPr>
          <a:xfrm>
            <a:off x="4648200" y="19812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contenido"/>
          <p:cNvSpPr>
            <a:spLocks noGrp="1"/>
          </p:cNvSpPr>
          <p:nvPr>
            <p:ph sz="quarter" idx="3"/>
          </p:nvPr>
        </p:nvSpPr>
        <p:spPr>
          <a:xfrm>
            <a:off x="457200" y="41148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48200" y="41148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fld id="{9C6C1EA4-39D3-4953-9C74-AB649B9E3A4D}" type="slidenum">
              <a:rPr lang="es-ES" altLang="es-CR"/>
              <a:pPr/>
              <a:t>‹Nº›</a:t>
            </a:fld>
            <a:endParaRPr lang="es-ES" altLang="es-CR"/>
          </a:p>
        </p:txBody>
      </p:sp>
    </p:spTree>
    <p:extLst>
      <p:ext uri="{BB962C8B-B14F-4D97-AF65-F5344CB8AC3E}">
        <p14:creationId xmlns:p14="http://schemas.microsoft.com/office/powerpoint/2010/main" val="4152979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80999"/>
            <a:ext cx="8229600" cy="1371600"/>
          </a:xfrm>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981203"/>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quarter" idx="2"/>
          </p:nvPr>
        </p:nvSpPr>
        <p:spPr>
          <a:xfrm>
            <a:off x="4648200" y="19812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contenido"/>
          <p:cNvSpPr>
            <a:spLocks noGrp="1"/>
          </p:cNvSpPr>
          <p:nvPr>
            <p:ph sz="quarter" idx="3"/>
          </p:nvPr>
        </p:nvSpPr>
        <p:spPr>
          <a:xfrm>
            <a:off x="4648200" y="41148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s-ES"/>
          </a:p>
        </p:txBody>
      </p:sp>
      <p:sp>
        <p:nvSpPr>
          <p:cNvPr id="7" name="Rectangle 5"/>
          <p:cNvSpPr>
            <a:spLocks noGrp="1" noChangeArrowheads="1"/>
          </p:cNvSpPr>
          <p:nvPr>
            <p:ph type="ftr" sz="quarter" idx="11"/>
          </p:nvPr>
        </p:nvSpPr>
        <p:spPr>
          <a:ln/>
        </p:spPr>
        <p:txBody>
          <a:bodyPr/>
          <a:lstStyle>
            <a:lvl1pPr>
              <a:defRPr/>
            </a:lvl1pPr>
          </a:lstStyle>
          <a:p>
            <a:pPr>
              <a:defRPr/>
            </a:pPr>
            <a:endParaRPr lang="es-ES"/>
          </a:p>
        </p:txBody>
      </p:sp>
      <p:sp>
        <p:nvSpPr>
          <p:cNvPr id="8" name="Rectangle 6"/>
          <p:cNvSpPr>
            <a:spLocks noGrp="1" noChangeArrowheads="1"/>
          </p:cNvSpPr>
          <p:nvPr>
            <p:ph type="sldNum" sz="quarter" idx="12"/>
          </p:nvPr>
        </p:nvSpPr>
        <p:spPr>
          <a:ln/>
        </p:spPr>
        <p:txBody>
          <a:bodyPr/>
          <a:lstStyle>
            <a:lvl1pPr>
              <a:defRPr/>
            </a:lvl1pPr>
          </a:lstStyle>
          <a:p>
            <a:fld id="{4AB899CF-55FF-418F-B7F1-AD14D5E30089}" type="slidenum">
              <a:rPr lang="es-ES" altLang="es-CR"/>
              <a:pPr/>
              <a:t>‹Nº›</a:t>
            </a:fld>
            <a:endParaRPr lang="es-ES" altLang="es-CR"/>
          </a:p>
        </p:txBody>
      </p:sp>
    </p:spTree>
    <p:extLst>
      <p:ext uri="{BB962C8B-B14F-4D97-AF65-F5344CB8AC3E}">
        <p14:creationId xmlns:p14="http://schemas.microsoft.com/office/powerpoint/2010/main" val="3156075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80999"/>
            <a:ext cx="8229600" cy="1371600"/>
          </a:xfrm>
        </p:spPr>
        <p:txBody>
          <a:bodyPr/>
          <a:lstStyle/>
          <a:p>
            <a:r>
              <a:rPr lang="es-ES" smtClean="0"/>
              <a:t>Haga clic para modificar el estilo de título del patrón</a:t>
            </a:r>
            <a:endParaRPr lang="en-US"/>
          </a:p>
        </p:txBody>
      </p:sp>
      <p:sp>
        <p:nvSpPr>
          <p:cNvPr id="3" name="2 Marcador de texto"/>
          <p:cNvSpPr>
            <a:spLocks noGrp="1"/>
          </p:cNvSpPr>
          <p:nvPr>
            <p:ph type="body" sz="half" idx="1"/>
          </p:nvPr>
        </p:nvSpPr>
        <p:spPr>
          <a:xfrm>
            <a:off x="457200" y="1981203"/>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quarter" idx="2"/>
          </p:nvPr>
        </p:nvSpPr>
        <p:spPr>
          <a:xfrm>
            <a:off x="4648200" y="19812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contenido"/>
          <p:cNvSpPr>
            <a:spLocks noGrp="1"/>
          </p:cNvSpPr>
          <p:nvPr>
            <p:ph sz="quarter" idx="3"/>
          </p:nvPr>
        </p:nvSpPr>
        <p:spPr>
          <a:xfrm>
            <a:off x="4648200" y="41148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s-ES"/>
          </a:p>
        </p:txBody>
      </p:sp>
      <p:sp>
        <p:nvSpPr>
          <p:cNvPr id="7" name="Rectangle 5"/>
          <p:cNvSpPr>
            <a:spLocks noGrp="1" noChangeArrowheads="1"/>
          </p:cNvSpPr>
          <p:nvPr>
            <p:ph type="ftr" sz="quarter" idx="11"/>
          </p:nvPr>
        </p:nvSpPr>
        <p:spPr>
          <a:ln/>
        </p:spPr>
        <p:txBody>
          <a:bodyPr/>
          <a:lstStyle>
            <a:lvl1pPr>
              <a:defRPr/>
            </a:lvl1pPr>
          </a:lstStyle>
          <a:p>
            <a:pPr>
              <a:defRPr/>
            </a:pPr>
            <a:endParaRPr lang="es-ES"/>
          </a:p>
        </p:txBody>
      </p:sp>
      <p:sp>
        <p:nvSpPr>
          <p:cNvPr id="8" name="Rectangle 6"/>
          <p:cNvSpPr>
            <a:spLocks noGrp="1" noChangeArrowheads="1"/>
          </p:cNvSpPr>
          <p:nvPr>
            <p:ph type="sldNum" sz="quarter" idx="12"/>
          </p:nvPr>
        </p:nvSpPr>
        <p:spPr>
          <a:ln/>
        </p:spPr>
        <p:txBody>
          <a:bodyPr/>
          <a:lstStyle>
            <a:lvl1pPr>
              <a:defRPr/>
            </a:lvl1pPr>
          </a:lstStyle>
          <a:p>
            <a:fld id="{EA02DBE6-F6E6-4652-B010-F2522F3EF7DB}" type="slidenum">
              <a:rPr lang="es-ES" altLang="es-CR"/>
              <a:pPr/>
              <a:t>‹Nº›</a:t>
            </a:fld>
            <a:endParaRPr lang="es-ES" altLang="es-CR"/>
          </a:p>
        </p:txBody>
      </p:sp>
    </p:spTree>
    <p:extLst>
      <p:ext uri="{BB962C8B-B14F-4D97-AF65-F5344CB8AC3E}">
        <p14:creationId xmlns:p14="http://schemas.microsoft.com/office/powerpoint/2010/main" val="745046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483" descr="pp_f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0838"/>
            <a:ext cx="91440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85800" y="2286000"/>
            <a:ext cx="7772400" cy="1143000"/>
          </a:xfrm>
        </p:spPr>
        <p:txBody>
          <a:bodyPr/>
          <a:lstStyle>
            <a:lvl1pPr>
              <a:defRPr>
                <a:solidFill>
                  <a:schemeClr val="bg1"/>
                </a:solidFill>
              </a:defRPr>
            </a:lvl1pPr>
          </a:lstStyle>
          <a:p>
            <a:r>
              <a:rPr lang="es-ES"/>
              <a:t>Haga clic para modificar el estilo de título del patrón</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s-ES"/>
              <a:t>Haga clic para modificar el estilo de subtítulo del patrón</a:t>
            </a:r>
          </a:p>
        </p:txBody>
      </p:sp>
      <p:sp>
        <p:nvSpPr>
          <p:cNvPr id="5" name="Rectangle 4"/>
          <p:cNvSpPr>
            <a:spLocks noGrp="1" noChangeArrowheads="1"/>
          </p:cNvSpPr>
          <p:nvPr>
            <p:ph type="dt" sz="half" idx="10"/>
          </p:nvPr>
        </p:nvSpPr>
        <p:spPr>
          <a:xfrm>
            <a:off x="685800" y="6248400"/>
            <a:ext cx="1905000" cy="457200"/>
          </a:xfrm>
        </p:spPr>
        <p:txBody>
          <a:bodyPr/>
          <a:lstStyle>
            <a:lvl1pPr>
              <a:defRPr>
                <a:solidFill>
                  <a:srgbClr val="FFFFFF"/>
                </a:solidFill>
                <a:latin typeface="Tahoma" pitchFamily="34" charset="0"/>
                <a:cs typeface="Arial" charset="0"/>
              </a:defRPr>
            </a:lvl1pPr>
          </a:lstStyle>
          <a:p>
            <a:pPr>
              <a:defRPr/>
            </a:pPr>
            <a:endParaRPr lang="es-ES"/>
          </a:p>
        </p:txBody>
      </p:sp>
      <p:sp>
        <p:nvSpPr>
          <p:cNvPr id="6" name="Rectangle 5"/>
          <p:cNvSpPr>
            <a:spLocks noGrp="1" noChangeArrowheads="1"/>
          </p:cNvSpPr>
          <p:nvPr>
            <p:ph type="ftr" sz="quarter" idx="11"/>
          </p:nvPr>
        </p:nvSpPr>
        <p:spPr>
          <a:xfrm>
            <a:off x="3124200" y="6248400"/>
            <a:ext cx="2895600" cy="457200"/>
          </a:xfrm>
        </p:spPr>
        <p:txBody>
          <a:bodyPr/>
          <a:lstStyle>
            <a:lvl1pPr algn="l">
              <a:defRPr>
                <a:solidFill>
                  <a:srgbClr val="FFFFFF"/>
                </a:solidFill>
                <a:latin typeface="Tahoma" pitchFamily="34" charset="0"/>
                <a:cs typeface="Arial" charset="0"/>
              </a:defRPr>
            </a:lvl1pPr>
          </a:lstStyle>
          <a:p>
            <a:pPr>
              <a:defRPr/>
            </a:pPr>
            <a:endParaRPr lang="es-ES"/>
          </a:p>
        </p:txBody>
      </p:sp>
      <p:sp>
        <p:nvSpPr>
          <p:cNvPr id="7" name="Rectangle 6"/>
          <p:cNvSpPr>
            <a:spLocks noGrp="1" noChangeArrowheads="1"/>
          </p:cNvSpPr>
          <p:nvPr>
            <p:ph type="sldNum" sz="quarter" idx="12"/>
          </p:nvPr>
        </p:nvSpPr>
        <p:spPr>
          <a:xfrm>
            <a:off x="6553200" y="6248400"/>
            <a:ext cx="1905000" cy="457200"/>
          </a:xfrm>
        </p:spPr>
        <p:txBody>
          <a:bodyPr/>
          <a:lstStyle>
            <a:lvl1pPr>
              <a:defRPr>
                <a:solidFill>
                  <a:srgbClr val="FFFFFF"/>
                </a:solidFill>
              </a:defRPr>
            </a:lvl1pPr>
          </a:lstStyle>
          <a:p>
            <a:fld id="{48D0A38B-538B-43C8-9342-435B6F4DDD1D}" type="slidenum">
              <a:rPr lang="es-ES" altLang="es-CR"/>
              <a:pPr/>
              <a:t>‹Nº›</a:t>
            </a:fld>
            <a:endParaRPr lang="es-ES" altLang="es-CR"/>
          </a:p>
        </p:txBody>
      </p:sp>
    </p:spTree>
    <p:extLst>
      <p:ext uri="{BB962C8B-B14F-4D97-AF65-F5344CB8AC3E}">
        <p14:creationId xmlns:p14="http://schemas.microsoft.com/office/powerpoint/2010/main" val="143408353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C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fld id="{78B6376E-D6DF-4E84-97F4-FCF67C84389F}" type="slidenum">
              <a:rPr lang="es-ES" altLang="es-CR"/>
              <a:pPr/>
              <a:t>‹Nº›</a:t>
            </a:fld>
            <a:endParaRPr lang="es-ES" altLang="es-CR"/>
          </a:p>
        </p:txBody>
      </p:sp>
    </p:spTree>
    <p:extLst>
      <p:ext uri="{BB962C8B-B14F-4D97-AF65-F5344CB8AC3E}">
        <p14:creationId xmlns:p14="http://schemas.microsoft.com/office/powerpoint/2010/main" val="25348068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685800" y="2286000"/>
            <a:ext cx="7772400" cy="1143000"/>
          </a:xfrm>
          <a:prstGeom prst="rect">
            <a:avLst/>
          </a:prstGeom>
          <a:noFill/>
          <a:ln w="9525">
            <a:noFill/>
            <a:miter lim="800000"/>
            <a:headEnd/>
            <a:tailEnd/>
          </a:ln>
          <a:effectLst/>
        </p:spPr>
        <p:txBody>
          <a:bodyPr anchor="ctr"/>
          <a:lstStyle/>
          <a:p>
            <a:pPr algn="ctr">
              <a:defRPr/>
            </a:pPr>
            <a:endParaRPr lang="es-CR" sz="2400" b="1">
              <a:solidFill>
                <a:srgbClr val="FFFFFF"/>
              </a:solidFill>
              <a:latin typeface="Arial" charset="0"/>
              <a:cs typeface="+mn-cs"/>
            </a:endParaRPr>
          </a:p>
        </p:txBody>
      </p:sp>
      <p:sp>
        <p:nvSpPr>
          <p:cNvPr id="5" name="Rectangle 10"/>
          <p:cNvSpPr>
            <a:spLocks noChangeArrowheads="1"/>
          </p:cNvSpPr>
          <p:nvPr userDrawn="1"/>
        </p:nvSpPr>
        <p:spPr bwMode="auto">
          <a:xfrm>
            <a:off x="1371600" y="3886200"/>
            <a:ext cx="6400800" cy="1752600"/>
          </a:xfrm>
          <a:prstGeom prst="rect">
            <a:avLst/>
          </a:prstGeom>
          <a:noFill/>
          <a:ln w="9525">
            <a:noFill/>
            <a:miter lim="800000"/>
            <a:headEnd/>
            <a:tailEnd/>
          </a:ln>
          <a:effectLst/>
        </p:spPr>
        <p:txBody>
          <a:bodyPr/>
          <a:lstStyle/>
          <a:p>
            <a:pPr algn="ctr">
              <a:spcBef>
                <a:spcPct val="20000"/>
              </a:spcBef>
              <a:defRPr/>
            </a:pPr>
            <a:endParaRPr lang="es-CR" sz="3200">
              <a:solidFill>
                <a:srgbClr val="FFFFFF"/>
              </a:solidFill>
              <a:latin typeface="Arial" charset="0"/>
              <a:cs typeface="+mn-cs"/>
            </a:endParaRPr>
          </a:p>
        </p:txBody>
      </p:sp>
      <p:sp>
        <p:nvSpPr>
          <p:cNvPr id="6" name="Rectangle 12"/>
          <p:cNvSpPr>
            <a:spLocks noChangeArrowheads="1"/>
          </p:cNvSpPr>
          <p:nvPr userDrawn="1"/>
        </p:nvSpPr>
        <p:spPr bwMode="auto">
          <a:xfrm>
            <a:off x="0" y="0"/>
            <a:ext cx="9144000" cy="457200"/>
          </a:xfrm>
          <a:prstGeom prst="rect">
            <a:avLst/>
          </a:prstGeom>
          <a:solidFill>
            <a:srgbClr val="41ADE7"/>
          </a:solidFill>
          <a:ln w="9525">
            <a:noFill/>
            <a:miter lim="800000"/>
            <a:headEnd/>
            <a:tailEnd/>
          </a:ln>
          <a:effectLst/>
        </p:spPr>
        <p:txBody>
          <a:bodyPr wrap="none" anchor="ctr"/>
          <a:lstStyle/>
          <a:p>
            <a:pPr algn="ctr">
              <a:defRPr/>
            </a:pPr>
            <a:endParaRPr lang="en-US" sz="2400" b="1">
              <a:solidFill>
                <a:srgbClr val="FFFFFF"/>
              </a:solidFill>
              <a:latin typeface="Arial" charset="0"/>
              <a:cs typeface="+mn-cs"/>
            </a:endParaRPr>
          </a:p>
        </p:txBody>
      </p:sp>
      <p:pic>
        <p:nvPicPr>
          <p:cNvPr id="7" name="Picture 13" descr="firma_continua_horizontal_reverso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950" y="0"/>
            <a:ext cx="32035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14"/>
          <p:cNvSpPr>
            <a:spLocks noChangeArrowheads="1"/>
          </p:cNvSpPr>
          <p:nvPr userDrawn="1"/>
        </p:nvSpPr>
        <p:spPr bwMode="auto">
          <a:xfrm rot="16200000">
            <a:off x="4189412" y="1903413"/>
            <a:ext cx="765175" cy="9144000"/>
          </a:xfrm>
          <a:prstGeom prst="flowChartDelay">
            <a:avLst/>
          </a:prstGeom>
          <a:solidFill>
            <a:srgbClr val="41ADE7"/>
          </a:solidFill>
          <a:ln w="9525">
            <a:noFill/>
            <a:miter lim="800000"/>
            <a:headEnd/>
            <a:tailEnd/>
          </a:ln>
          <a:effectLst/>
        </p:spPr>
        <p:txBody>
          <a:bodyPr wrap="none" anchor="ctr"/>
          <a:lstStyle/>
          <a:p>
            <a:pPr algn="ctr">
              <a:defRPr/>
            </a:pPr>
            <a:endParaRPr lang="en-US" sz="2400" b="1">
              <a:solidFill>
                <a:srgbClr val="FFFFFF"/>
              </a:solidFill>
              <a:latin typeface="Arial" charset="0"/>
              <a:cs typeface="+mn-cs"/>
            </a:endParaRPr>
          </a:p>
        </p:txBody>
      </p:sp>
      <p:sp>
        <p:nvSpPr>
          <p:cNvPr id="9" name="Rectangle 15"/>
          <p:cNvSpPr>
            <a:spLocks noChangeArrowheads="1"/>
          </p:cNvSpPr>
          <p:nvPr/>
        </p:nvSpPr>
        <p:spPr bwMode="auto">
          <a:xfrm>
            <a:off x="900113" y="6308725"/>
            <a:ext cx="1689100" cy="457200"/>
          </a:xfrm>
          <a:prstGeom prst="rect">
            <a:avLst/>
          </a:prstGeom>
          <a:noFill/>
          <a:ln w="9525">
            <a:noFill/>
            <a:miter lim="800000"/>
            <a:headEnd/>
            <a:tailEnd/>
          </a:ln>
          <a:effectLst/>
        </p:spPr>
        <p:txBody>
          <a:bodyPr/>
          <a:lstStyle/>
          <a:p>
            <a:pPr>
              <a:defRPr/>
            </a:pPr>
            <a:endParaRPr lang="es-ES" sz="1400">
              <a:solidFill>
                <a:srgbClr val="FFFFFF"/>
              </a:solidFill>
              <a:latin typeface="Arial" charset="0"/>
              <a:cs typeface="+mn-cs"/>
            </a:endParaRPr>
          </a:p>
        </p:txBody>
      </p:sp>
      <p:sp>
        <p:nvSpPr>
          <p:cNvPr id="10" name="Rectangle 16"/>
          <p:cNvSpPr>
            <a:spLocks noChangeArrowheads="1"/>
          </p:cNvSpPr>
          <p:nvPr/>
        </p:nvSpPr>
        <p:spPr bwMode="auto">
          <a:xfrm>
            <a:off x="3122613" y="6308725"/>
            <a:ext cx="2895600" cy="457200"/>
          </a:xfrm>
          <a:prstGeom prst="rect">
            <a:avLst/>
          </a:prstGeom>
          <a:noFill/>
          <a:ln w="9525">
            <a:noFill/>
            <a:miter lim="800000"/>
            <a:headEnd/>
            <a:tailEnd/>
          </a:ln>
          <a:effectLst/>
        </p:spPr>
        <p:txBody>
          <a:bodyPr/>
          <a:lstStyle/>
          <a:p>
            <a:pPr algn="ctr">
              <a:defRPr/>
            </a:pPr>
            <a:endParaRPr lang="es-ES" sz="1400">
              <a:solidFill>
                <a:srgbClr val="FFFFFF"/>
              </a:solidFill>
              <a:latin typeface="Arial" charset="0"/>
              <a:cs typeface="+mn-cs"/>
            </a:endParaRPr>
          </a:p>
        </p:txBody>
      </p:sp>
      <p:sp>
        <p:nvSpPr>
          <p:cNvPr id="11" name="Rectangle 17"/>
          <p:cNvSpPr>
            <a:spLocks noChangeArrowheads="1"/>
          </p:cNvSpPr>
          <p:nvPr/>
        </p:nvSpPr>
        <p:spPr bwMode="auto">
          <a:xfrm>
            <a:off x="6551613" y="6308725"/>
            <a:ext cx="1765300" cy="45720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EEF6E00-1D0F-47F5-8C0B-8A87048AF197}" type="slidenum">
              <a:rPr lang="es-ES" altLang="es-CR" sz="1400">
                <a:solidFill>
                  <a:srgbClr val="FFFFFF"/>
                </a:solidFill>
              </a:rPr>
              <a:pPr algn="r" eaLnBrk="1" hangingPunct="1"/>
              <a:t>‹Nº›</a:t>
            </a:fld>
            <a:endParaRPr lang="es-ES" altLang="es-CR" sz="1400">
              <a:solidFill>
                <a:srgbClr val="FFFFFF"/>
              </a:solidFill>
            </a:endParaRPr>
          </a:p>
        </p:txBody>
      </p:sp>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2" name="3 Marcador de fecha"/>
          <p:cNvSpPr>
            <a:spLocks noGrp="1"/>
          </p:cNvSpPr>
          <p:nvPr>
            <p:ph type="dt" sz="half" idx="10"/>
          </p:nvPr>
        </p:nvSpPr>
        <p:spPr/>
        <p:txBody>
          <a:bodyPr/>
          <a:lstStyle>
            <a:lvl1pPr>
              <a:defRPr>
                <a:latin typeface="Tahoma" pitchFamily="34" charset="0"/>
                <a:cs typeface="Arial" charset="0"/>
              </a:defRPr>
            </a:lvl1pPr>
          </a:lstStyle>
          <a:p>
            <a:pPr>
              <a:defRPr/>
            </a:pPr>
            <a:endParaRPr lang="es-ES"/>
          </a:p>
        </p:txBody>
      </p:sp>
      <p:sp>
        <p:nvSpPr>
          <p:cNvPr id="13" name="4 Marcador de pie de página"/>
          <p:cNvSpPr>
            <a:spLocks noGrp="1"/>
          </p:cNvSpPr>
          <p:nvPr>
            <p:ph type="ftr" sz="quarter" idx="11"/>
          </p:nvPr>
        </p:nvSpPr>
        <p:spPr/>
        <p:txBody>
          <a:bodyPr/>
          <a:lstStyle>
            <a:lvl1pPr algn="l">
              <a:defRPr>
                <a:latin typeface="Tahoma" pitchFamily="34" charset="0"/>
                <a:cs typeface="Arial" charset="0"/>
              </a:defRPr>
            </a:lvl1pPr>
          </a:lstStyle>
          <a:p>
            <a:pPr>
              <a:defRPr/>
            </a:pPr>
            <a:endParaRPr lang="es-ES"/>
          </a:p>
        </p:txBody>
      </p:sp>
      <p:sp>
        <p:nvSpPr>
          <p:cNvPr id="14" name="5 Marcador de número de diapositiva"/>
          <p:cNvSpPr>
            <a:spLocks noGrp="1"/>
          </p:cNvSpPr>
          <p:nvPr>
            <p:ph type="sldNum" sz="quarter" idx="12"/>
          </p:nvPr>
        </p:nvSpPr>
        <p:spPr/>
        <p:txBody>
          <a:bodyPr/>
          <a:lstStyle>
            <a:lvl1pPr>
              <a:defRPr/>
            </a:lvl1pPr>
          </a:lstStyle>
          <a:p>
            <a:fld id="{0C1786FA-F81B-4C16-B8EB-BFE6E85CAEE2}" type="slidenum">
              <a:rPr lang="es-ES" altLang="es-CR"/>
              <a:pPr/>
              <a:t>‹Nº›</a:t>
            </a:fld>
            <a:endParaRPr lang="es-ES" altLang="es-CR"/>
          </a:p>
        </p:txBody>
      </p:sp>
    </p:spTree>
    <p:extLst>
      <p:ext uri="{BB962C8B-B14F-4D97-AF65-F5344CB8AC3E}">
        <p14:creationId xmlns:p14="http://schemas.microsoft.com/office/powerpoint/2010/main" val="388540844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R"/>
          </a:p>
        </p:txBody>
      </p:sp>
      <p:sp>
        <p:nvSpPr>
          <p:cNvPr id="4" name="Date Placeholder 11"/>
          <p:cNvSpPr>
            <a:spLocks noGrp="1"/>
          </p:cNvSpPr>
          <p:nvPr>
            <p:ph type="dt" sz="half" idx="10"/>
          </p:nvPr>
        </p:nvSpPr>
        <p:spPr/>
        <p:txBody>
          <a:bodyPr/>
          <a:lstStyle>
            <a:lvl1pPr>
              <a:defRPr>
                <a:latin typeface="+mn-lt"/>
                <a:cs typeface="Arial" pitchFamily="34" charset="0"/>
              </a:defRPr>
            </a:lvl1pPr>
          </a:lstStyle>
          <a:p>
            <a:pPr>
              <a:defRPr/>
            </a:pPr>
            <a:fld id="{3A919FF6-2F74-4837-AE5C-18460FCB0EF0}" type="datetimeFigureOut">
              <a:rPr lang="es-CR"/>
              <a:pPr>
                <a:defRPr/>
              </a:pPr>
              <a:t>2/5/2019</a:t>
            </a:fld>
            <a:endParaRPr lang="es-CR"/>
          </a:p>
        </p:txBody>
      </p:sp>
      <p:sp>
        <p:nvSpPr>
          <p:cNvPr id="5" name="Slide Number Placeholder 18"/>
          <p:cNvSpPr>
            <a:spLocks noGrp="1"/>
          </p:cNvSpPr>
          <p:nvPr>
            <p:ph type="sldNum" sz="quarter" idx="11"/>
          </p:nvPr>
        </p:nvSpPr>
        <p:spPr/>
        <p:txBody>
          <a:bodyPr/>
          <a:lstStyle>
            <a:lvl1pPr>
              <a:defRPr>
                <a:cs typeface="Arial" panose="020B0604020202020204" pitchFamily="34" charset="0"/>
              </a:defRPr>
            </a:lvl1pPr>
          </a:lstStyle>
          <a:p>
            <a:fld id="{822A2B34-B28A-4336-92A9-9DFCA1884BDE}" type="slidenum">
              <a:rPr lang="es-CR" altLang="es-CR"/>
              <a:pPr/>
              <a:t>‹Nº›</a:t>
            </a:fld>
            <a:endParaRPr lang="es-CR" altLang="es-CR"/>
          </a:p>
        </p:txBody>
      </p:sp>
      <p:sp>
        <p:nvSpPr>
          <p:cNvPr id="6"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39114055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Date Placeholder 11"/>
          <p:cNvSpPr>
            <a:spLocks noGrp="1"/>
          </p:cNvSpPr>
          <p:nvPr>
            <p:ph type="dt" sz="half" idx="10"/>
          </p:nvPr>
        </p:nvSpPr>
        <p:spPr/>
        <p:txBody>
          <a:bodyPr/>
          <a:lstStyle>
            <a:lvl1pPr>
              <a:defRPr>
                <a:latin typeface="+mn-lt"/>
                <a:cs typeface="Arial" pitchFamily="34" charset="0"/>
              </a:defRPr>
            </a:lvl1pPr>
          </a:lstStyle>
          <a:p>
            <a:pPr>
              <a:defRPr/>
            </a:pPr>
            <a:fld id="{1E7CEF38-F414-4D81-BB19-E5D1A4E9D280}" type="datetimeFigureOut">
              <a:rPr lang="es-CR"/>
              <a:pPr>
                <a:defRPr/>
              </a:pPr>
              <a:t>2/5/2019</a:t>
            </a:fld>
            <a:endParaRPr lang="es-CR"/>
          </a:p>
        </p:txBody>
      </p:sp>
      <p:sp>
        <p:nvSpPr>
          <p:cNvPr id="5" name="Slide Number Placeholder 18"/>
          <p:cNvSpPr>
            <a:spLocks noGrp="1"/>
          </p:cNvSpPr>
          <p:nvPr>
            <p:ph type="sldNum" sz="quarter" idx="11"/>
          </p:nvPr>
        </p:nvSpPr>
        <p:spPr/>
        <p:txBody>
          <a:bodyPr/>
          <a:lstStyle>
            <a:lvl1pPr>
              <a:defRPr>
                <a:cs typeface="Arial" panose="020B0604020202020204" pitchFamily="34" charset="0"/>
              </a:defRPr>
            </a:lvl1pPr>
          </a:lstStyle>
          <a:p>
            <a:fld id="{70E65F96-B874-4222-B28B-EC0ED2A16E7D}" type="slidenum">
              <a:rPr lang="es-CR" altLang="es-CR"/>
              <a:pPr/>
              <a:t>‹Nº›</a:t>
            </a:fld>
            <a:endParaRPr lang="es-CR" altLang="es-CR"/>
          </a:p>
        </p:txBody>
      </p:sp>
      <p:sp>
        <p:nvSpPr>
          <p:cNvPr id="6"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2397896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Date Placeholder 11"/>
          <p:cNvSpPr>
            <a:spLocks noGrp="1"/>
          </p:cNvSpPr>
          <p:nvPr>
            <p:ph type="dt" sz="half" idx="10"/>
          </p:nvPr>
        </p:nvSpPr>
        <p:spPr/>
        <p:txBody>
          <a:bodyPr/>
          <a:lstStyle>
            <a:lvl1pPr>
              <a:defRPr>
                <a:latin typeface="+mn-lt"/>
                <a:cs typeface="Arial" pitchFamily="34" charset="0"/>
              </a:defRPr>
            </a:lvl1pPr>
          </a:lstStyle>
          <a:p>
            <a:pPr>
              <a:defRPr/>
            </a:pPr>
            <a:fld id="{E9AB1F39-6081-4B14-BA93-F6FD9DB3B80C}" type="datetimeFigureOut">
              <a:rPr lang="es-CR"/>
              <a:pPr>
                <a:defRPr/>
              </a:pPr>
              <a:t>2/5/2019</a:t>
            </a:fld>
            <a:endParaRPr lang="es-CR"/>
          </a:p>
        </p:txBody>
      </p:sp>
      <p:sp>
        <p:nvSpPr>
          <p:cNvPr id="5" name="Slide Number Placeholder 18"/>
          <p:cNvSpPr>
            <a:spLocks noGrp="1"/>
          </p:cNvSpPr>
          <p:nvPr>
            <p:ph type="sldNum" sz="quarter" idx="11"/>
          </p:nvPr>
        </p:nvSpPr>
        <p:spPr/>
        <p:txBody>
          <a:bodyPr/>
          <a:lstStyle>
            <a:lvl1pPr>
              <a:defRPr>
                <a:cs typeface="Arial" panose="020B0604020202020204" pitchFamily="34" charset="0"/>
              </a:defRPr>
            </a:lvl1pPr>
          </a:lstStyle>
          <a:p>
            <a:fld id="{E91E8370-9820-4972-9AD4-DAACEE5167FD}" type="slidenum">
              <a:rPr lang="es-CR" altLang="es-CR"/>
              <a:pPr/>
              <a:t>‹Nº›</a:t>
            </a:fld>
            <a:endParaRPr lang="es-CR" altLang="es-CR"/>
          </a:p>
        </p:txBody>
      </p:sp>
      <p:sp>
        <p:nvSpPr>
          <p:cNvPr id="6"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2861387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352425" y="1463675"/>
            <a:ext cx="3763963"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268788" y="1463675"/>
            <a:ext cx="3763962"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Date Placeholder 11"/>
          <p:cNvSpPr>
            <a:spLocks noGrp="1"/>
          </p:cNvSpPr>
          <p:nvPr>
            <p:ph type="dt" sz="half" idx="10"/>
          </p:nvPr>
        </p:nvSpPr>
        <p:spPr/>
        <p:txBody>
          <a:bodyPr/>
          <a:lstStyle>
            <a:lvl1pPr>
              <a:defRPr>
                <a:latin typeface="+mn-lt"/>
                <a:cs typeface="Arial" pitchFamily="34" charset="0"/>
              </a:defRPr>
            </a:lvl1pPr>
          </a:lstStyle>
          <a:p>
            <a:pPr>
              <a:defRPr/>
            </a:pPr>
            <a:fld id="{64F37BC8-F2D3-46CF-A15F-9F83018A5194}" type="datetimeFigureOut">
              <a:rPr lang="es-CR"/>
              <a:pPr>
                <a:defRPr/>
              </a:pPr>
              <a:t>2/5/2019</a:t>
            </a:fld>
            <a:endParaRPr lang="es-CR"/>
          </a:p>
        </p:txBody>
      </p:sp>
      <p:sp>
        <p:nvSpPr>
          <p:cNvPr id="6" name="Slide Number Placeholder 18"/>
          <p:cNvSpPr>
            <a:spLocks noGrp="1"/>
          </p:cNvSpPr>
          <p:nvPr>
            <p:ph type="sldNum" sz="quarter" idx="11"/>
          </p:nvPr>
        </p:nvSpPr>
        <p:spPr/>
        <p:txBody>
          <a:bodyPr/>
          <a:lstStyle>
            <a:lvl1pPr>
              <a:defRPr>
                <a:cs typeface="Arial" panose="020B0604020202020204" pitchFamily="34" charset="0"/>
              </a:defRPr>
            </a:lvl1pPr>
          </a:lstStyle>
          <a:p>
            <a:fld id="{6BE6D9A1-C0DB-46A0-90B3-39F23ADF020C}" type="slidenum">
              <a:rPr lang="es-CR" altLang="es-CR"/>
              <a:pPr/>
              <a:t>‹Nº›</a:t>
            </a:fld>
            <a:endParaRPr lang="es-CR" altLang="es-CR"/>
          </a:p>
        </p:txBody>
      </p:sp>
      <p:sp>
        <p:nvSpPr>
          <p:cNvPr id="7"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3143127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Date Placeholder 11"/>
          <p:cNvSpPr>
            <a:spLocks noGrp="1"/>
          </p:cNvSpPr>
          <p:nvPr>
            <p:ph type="dt" sz="half" idx="10"/>
          </p:nvPr>
        </p:nvSpPr>
        <p:spPr/>
        <p:txBody>
          <a:bodyPr/>
          <a:lstStyle>
            <a:lvl1pPr>
              <a:defRPr>
                <a:latin typeface="+mn-lt"/>
                <a:cs typeface="Arial" pitchFamily="34" charset="0"/>
              </a:defRPr>
            </a:lvl1pPr>
          </a:lstStyle>
          <a:p>
            <a:pPr>
              <a:defRPr/>
            </a:pPr>
            <a:fld id="{E43A3878-971F-4364-B5A9-807D2DABAD5F}" type="datetimeFigureOut">
              <a:rPr lang="es-CR"/>
              <a:pPr>
                <a:defRPr/>
              </a:pPr>
              <a:t>2/5/2019</a:t>
            </a:fld>
            <a:endParaRPr lang="es-CR"/>
          </a:p>
        </p:txBody>
      </p:sp>
      <p:sp>
        <p:nvSpPr>
          <p:cNvPr id="8" name="Slide Number Placeholder 18"/>
          <p:cNvSpPr>
            <a:spLocks noGrp="1"/>
          </p:cNvSpPr>
          <p:nvPr>
            <p:ph type="sldNum" sz="quarter" idx="11"/>
          </p:nvPr>
        </p:nvSpPr>
        <p:spPr/>
        <p:txBody>
          <a:bodyPr/>
          <a:lstStyle>
            <a:lvl1pPr>
              <a:defRPr>
                <a:cs typeface="Arial" panose="020B0604020202020204" pitchFamily="34" charset="0"/>
              </a:defRPr>
            </a:lvl1pPr>
          </a:lstStyle>
          <a:p>
            <a:fld id="{C4FDCF1C-AD0C-4B7D-A9FB-7A68FB765823}" type="slidenum">
              <a:rPr lang="es-CR" altLang="es-CR"/>
              <a:pPr/>
              <a:t>‹Nº›</a:t>
            </a:fld>
            <a:endParaRPr lang="es-CR" altLang="es-CR"/>
          </a:p>
        </p:txBody>
      </p:sp>
      <p:sp>
        <p:nvSpPr>
          <p:cNvPr id="9"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2506416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Date Placeholder 11"/>
          <p:cNvSpPr>
            <a:spLocks noGrp="1"/>
          </p:cNvSpPr>
          <p:nvPr>
            <p:ph type="dt" sz="half" idx="10"/>
          </p:nvPr>
        </p:nvSpPr>
        <p:spPr/>
        <p:txBody>
          <a:bodyPr/>
          <a:lstStyle>
            <a:lvl1pPr>
              <a:defRPr>
                <a:latin typeface="+mn-lt"/>
                <a:cs typeface="Arial" pitchFamily="34" charset="0"/>
              </a:defRPr>
            </a:lvl1pPr>
          </a:lstStyle>
          <a:p>
            <a:pPr>
              <a:defRPr/>
            </a:pPr>
            <a:fld id="{4CC9759B-3F3B-4EF2-BE0D-90BAF7F8F220}" type="datetimeFigureOut">
              <a:rPr lang="es-CR"/>
              <a:pPr>
                <a:defRPr/>
              </a:pPr>
              <a:t>2/5/2019</a:t>
            </a:fld>
            <a:endParaRPr lang="es-CR"/>
          </a:p>
        </p:txBody>
      </p:sp>
      <p:sp>
        <p:nvSpPr>
          <p:cNvPr id="4" name="Slide Number Placeholder 18"/>
          <p:cNvSpPr>
            <a:spLocks noGrp="1"/>
          </p:cNvSpPr>
          <p:nvPr>
            <p:ph type="sldNum" sz="quarter" idx="11"/>
          </p:nvPr>
        </p:nvSpPr>
        <p:spPr/>
        <p:txBody>
          <a:bodyPr/>
          <a:lstStyle>
            <a:lvl1pPr>
              <a:defRPr>
                <a:cs typeface="Arial" panose="020B0604020202020204" pitchFamily="34" charset="0"/>
              </a:defRPr>
            </a:lvl1pPr>
          </a:lstStyle>
          <a:p>
            <a:fld id="{A5E7BBBD-FE4D-4A4D-A770-98583CCFEC0A}" type="slidenum">
              <a:rPr lang="es-CR" altLang="es-CR"/>
              <a:pPr/>
              <a:t>‹Nº›</a:t>
            </a:fld>
            <a:endParaRPr lang="es-CR" altLang="es-CR"/>
          </a:p>
        </p:txBody>
      </p:sp>
      <p:sp>
        <p:nvSpPr>
          <p:cNvPr id="5"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937489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11"/>
          <p:cNvSpPr>
            <a:spLocks noGrp="1"/>
          </p:cNvSpPr>
          <p:nvPr>
            <p:ph type="dt" sz="half" idx="10"/>
          </p:nvPr>
        </p:nvSpPr>
        <p:spPr/>
        <p:txBody>
          <a:bodyPr/>
          <a:lstStyle>
            <a:lvl1pPr>
              <a:defRPr>
                <a:latin typeface="+mn-lt"/>
                <a:cs typeface="Arial" pitchFamily="34" charset="0"/>
              </a:defRPr>
            </a:lvl1pPr>
          </a:lstStyle>
          <a:p>
            <a:pPr>
              <a:defRPr/>
            </a:pPr>
            <a:fld id="{7853C5A8-FA43-4436-B5BA-3EF71BC4C53E}" type="datetimeFigureOut">
              <a:rPr lang="es-CR"/>
              <a:pPr>
                <a:defRPr/>
              </a:pPr>
              <a:t>2/5/2019</a:t>
            </a:fld>
            <a:endParaRPr lang="es-CR"/>
          </a:p>
        </p:txBody>
      </p:sp>
      <p:sp>
        <p:nvSpPr>
          <p:cNvPr id="6" name="Slide Number Placeholder 18"/>
          <p:cNvSpPr>
            <a:spLocks noGrp="1"/>
          </p:cNvSpPr>
          <p:nvPr>
            <p:ph type="sldNum" sz="quarter" idx="11"/>
          </p:nvPr>
        </p:nvSpPr>
        <p:spPr/>
        <p:txBody>
          <a:bodyPr/>
          <a:lstStyle>
            <a:lvl1pPr>
              <a:defRPr>
                <a:cs typeface="Arial" panose="020B0604020202020204" pitchFamily="34" charset="0"/>
              </a:defRPr>
            </a:lvl1pPr>
          </a:lstStyle>
          <a:p>
            <a:fld id="{3C05B3B1-CB88-4DD1-A9D5-E1EA20541AD4}" type="slidenum">
              <a:rPr lang="es-CR" altLang="es-CR"/>
              <a:pPr/>
              <a:t>‹Nº›</a:t>
            </a:fld>
            <a:endParaRPr lang="es-CR" altLang="es-CR"/>
          </a:p>
        </p:txBody>
      </p:sp>
      <p:sp>
        <p:nvSpPr>
          <p:cNvPr id="7"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2690013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11"/>
          <p:cNvSpPr>
            <a:spLocks noGrp="1"/>
          </p:cNvSpPr>
          <p:nvPr>
            <p:ph type="dt" sz="half" idx="10"/>
          </p:nvPr>
        </p:nvSpPr>
        <p:spPr/>
        <p:txBody>
          <a:bodyPr/>
          <a:lstStyle>
            <a:lvl1pPr>
              <a:defRPr>
                <a:latin typeface="+mn-lt"/>
                <a:cs typeface="Arial" pitchFamily="34" charset="0"/>
              </a:defRPr>
            </a:lvl1pPr>
          </a:lstStyle>
          <a:p>
            <a:pPr>
              <a:defRPr/>
            </a:pPr>
            <a:fld id="{65B69E15-ED2A-4B2B-BE05-C1D02E7518BD}" type="datetimeFigureOut">
              <a:rPr lang="es-CR"/>
              <a:pPr>
                <a:defRPr/>
              </a:pPr>
              <a:t>2/5/2019</a:t>
            </a:fld>
            <a:endParaRPr lang="es-CR"/>
          </a:p>
        </p:txBody>
      </p:sp>
      <p:sp>
        <p:nvSpPr>
          <p:cNvPr id="6" name="Slide Number Placeholder 18"/>
          <p:cNvSpPr>
            <a:spLocks noGrp="1"/>
          </p:cNvSpPr>
          <p:nvPr>
            <p:ph type="sldNum" sz="quarter" idx="11"/>
          </p:nvPr>
        </p:nvSpPr>
        <p:spPr/>
        <p:txBody>
          <a:bodyPr/>
          <a:lstStyle>
            <a:lvl1pPr>
              <a:defRPr>
                <a:cs typeface="Arial" panose="020B0604020202020204" pitchFamily="34" charset="0"/>
              </a:defRPr>
            </a:lvl1pPr>
          </a:lstStyle>
          <a:p>
            <a:fld id="{61F0B6C8-C943-44CE-8F19-270C256905EA}" type="slidenum">
              <a:rPr lang="es-CR" altLang="es-CR"/>
              <a:pPr/>
              <a:t>‹Nº›</a:t>
            </a:fld>
            <a:endParaRPr lang="es-CR" altLang="es-CR"/>
          </a:p>
        </p:txBody>
      </p:sp>
      <p:sp>
        <p:nvSpPr>
          <p:cNvPr id="7"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697144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Date Placeholder 11"/>
          <p:cNvSpPr>
            <a:spLocks noGrp="1"/>
          </p:cNvSpPr>
          <p:nvPr>
            <p:ph type="dt" sz="half" idx="10"/>
          </p:nvPr>
        </p:nvSpPr>
        <p:spPr/>
        <p:txBody>
          <a:bodyPr/>
          <a:lstStyle>
            <a:lvl1pPr>
              <a:defRPr>
                <a:latin typeface="+mn-lt"/>
                <a:cs typeface="Arial" pitchFamily="34" charset="0"/>
              </a:defRPr>
            </a:lvl1pPr>
          </a:lstStyle>
          <a:p>
            <a:pPr>
              <a:defRPr/>
            </a:pPr>
            <a:fld id="{3A5FAA09-D6CC-4FF9-B84E-8877ADB16BAE}" type="datetimeFigureOut">
              <a:rPr lang="es-CR"/>
              <a:pPr>
                <a:defRPr/>
              </a:pPr>
              <a:t>2/5/2019</a:t>
            </a:fld>
            <a:endParaRPr lang="es-CR"/>
          </a:p>
        </p:txBody>
      </p:sp>
      <p:sp>
        <p:nvSpPr>
          <p:cNvPr id="5" name="Slide Number Placeholder 18"/>
          <p:cNvSpPr>
            <a:spLocks noGrp="1"/>
          </p:cNvSpPr>
          <p:nvPr>
            <p:ph type="sldNum" sz="quarter" idx="11"/>
          </p:nvPr>
        </p:nvSpPr>
        <p:spPr/>
        <p:txBody>
          <a:bodyPr/>
          <a:lstStyle>
            <a:lvl1pPr>
              <a:defRPr>
                <a:cs typeface="Arial" panose="020B0604020202020204" pitchFamily="34" charset="0"/>
              </a:defRPr>
            </a:lvl1pPr>
          </a:lstStyle>
          <a:p>
            <a:fld id="{927E1051-55B7-46A4-B7CA-97A4A17B7AD8}" type="slidenum">
              <a:rPr lang="es-CR" altLang="es-CR"/>
              <a:pPr/>
              <a:t>‹Nº›</a:t>
            </a:fld>
            <a:endParaRPr lang="es-CR" altLang="es-CR"/>
          </a:p>
        </p:txBody>
      </p:sp>
      <p:sp>
        <p:nvSpPr>
          <p:cNvPr id="6"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349094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5" name="Date Placeholder 3"/>
          <p:cNvSpPr>
            <a:spLocks noGrp="1"/>
          </p:cNvSpPr>
          <p:nvPr>
            <p:ph type="dt" sz="half" idx="10"/>
          </p:nvPr>
        </p:nvSpPr>
        <p:spPr/>
        <p:txBody>
          <a:bodyPr/>
          <a:lstStyle>
            <a:lvl1pPr>
              <a:defRPr/>
            </a:lvl1pPr>
          </a:lstStyle>
          <a:p>
            <a:pPr>
              <a:defRPr/>
            </a:pPr>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fld id="{DF1E3C0F-00F8-47E7-B2BE-67DC8B48D8DE}" type="slidenum">
              <a:rPr lang="es-ES" altLang="es-CR"/>
              <a:pPr/>
              <a:t>‹Nº›</a:t>
            </a:fld>
            <a:endParaRPr lang="es-ES" altLang="es-CR"/>
          </a:p>
        </p:txBody>
      </p:sp>
    </p:spTree>
    <p:extLst>
      <p:ext uri="{BB962C8B-B14F-4D97-AF65-F5344CB8AC3E}">
        <p14:creationId xmlns:p14="http://schemas.microsoft.com/office/powerpoint/2010/main" val="8462261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113463" y="228600"/>
            <a:ext cx="1919287" cy="5578475"/>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352425" y="228600"/>
            <a:ext cx="5608638" cy="55784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Date Placeholder 11"/>
          <p:cNvSpPr>
            <a:spLocks noGrp="1"/>
          </p:cNvSpPr>
          <p:nvPr>
            <p:ph type="dt" sz="half" idx="10"/>
          </p:nvPr>
        </p:nvSpPr>
        <p:spPr/>
        <p:txBody>
          <a:bodyPr/>
          <a:lstStyle>
            <a:lvl1pPr>
              <a:defRPr>
                <a:latin typeface="+mn-lt"/>
                <a:cs typeface="Arial" pitchFamily="34" charset="0"/>
              </a:defRPr>
            </a:lvl1pPr>
          </a:lstStyle>
          <a:p>
            <a:pPr>
              <a:defRPr/>
            </a:pPr>
            <a:fld id="{04AE9C08-1278-4E13-98D3-11EC31DBED6A}" type="datetimeFigureOut">
              <a:rPr lang="es-CR"/>
              <a:pPr>
                <a:defRPr/>
              </a:pPr>
              <a:t>2/5/2019</a:t>
            </a:fld>
            <a:endParaRPr lang="es-CR"/>
          </a:p>
        </p:txBody>
      </p:sp>
      <p:sp>
        <p:nvSpPr>
          <p:cNvPr id="5" name="Slide Number Placeholder 18"/>
          <p:cNvSpPr>
            <a:spLocks noGrp="1"/>
          </p:cNvSpPr>
          <p:nvPr>
            <p:ph type="sldNum" sz="quarter" idx="11"/>
          </p:nvPr>
        </p:nvSpPr>
        <p:spPr/>
        <p:txBody>
          <a:bodyPr/>
          <a:lstStyle>
            <a:lvl1pPr>
              <a:defRPr>
                <a:cs typeface="Arial" panose="020B0604020202020204" pitchFamily="34" charset="0"/>
              </a:defRPr>
            </a:lvl1pPr>
          </a:lstStyle>
          <a:p>
            <a:fld id="{2D2AA347-FB64-48AD-A511-ED44E65D9EBA}" type="slidenum">
              <a:rPr lang="es-CR" altLang="es-CR"/>
              <a:pPr/>
              <a:t>‹Nº›</a:t>
            </a:fld>
            <a:endParaRPr lang="es-CR" altLang="es-CR"/>
          </a:p>
        </p:txBody>
      </p:sp>
      <p:sp>
        <p:nvSpPr>
          <p:cNvPr id="6"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4234553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E333D12-441C-46DF-A7FA-9D9F716FF00A}" type="slidenum">
              <a:rPr lang="en-US" altLang="es-CR"/>
              <a:pPr/>
              <a:t>‹Nº›</a:t>
            </a:fld>
            <a:endParaRPr lang="en-US" altLang="es-CR"/>
          </a:p>
        </p:txBody>
      </p:sp>
    </p:spTree>
    <p:extLst>
      <p:ext uri="{BB962C8B-B14F-4D97-AF65-F5344CB8AC3E}">
        <p14:creationId xmlns:p14="http://schemas.microsoft.com/office/powerpoint/2010/main" val="2908222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2A5C01-013A-4967-A575-944030A2BB88}" type="slidenum">
              <a:rPr lang="en-US" altLang="es-CR"/>
              <a:pPr/>
              <a:t>‹Nº›</a:t>
            </a:fld>
            <a:endParaRPr lang="en-US" altLang="es-CR"/>
          </a:p>
        </p:txBody>
      </p:sp>
    </p:spTree>
    <p:extLst>
      <p:ext uri="{BB962C8B-B14F-4D97-AF65-F5344CB8AC3E}">
        <p14:creationId xmlns:p14="http://schemas.microsoft.com/office/powerpoint/2010/main" val="36897728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77A9CB-988F-4993-987C-E99A33143623}" type="slidenum">
              <a:rPr lang="en-US" altLang="es-CR"/>
              <a:pPr/>
              <a:t>‹Nº›</a:t>
            </a:fld>
            <a:endParaRPr lang="en-US" altLang="es-CR"/>
          </a:p>
        </p:txBody>
      </p:sp>
    </p:spTree>
    <p:extLst>
      <p:ext uri="{BB962C8B-B14F-4D97-AF65-F5344CB8AC3E}">
        <p14:creationId xmlns:p14="http://schemas.microsoft.com/office/powerpoint/2010/main" val="295836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DFA00C3-D768-4328-84ED-DF1155067A0F}" type="slidenum">
              <a:rPr lang="en-US" altLang="es-CR"/>
              <a:pPr/>
              <a:t>‹Nº›</a:t>
            </a:fld>
            <a:endParaRPr lang="en-US" altLang="es-CR"/>
          </a:p>
        </p:txBody>
      </p:sp>
    </p:spTree>
    <p:extLst>
      <p:ext uri="{BB962C8B-B14F-4D97-AF65-F5344CB8AC3E}">
        <p14:creationId xmlns:p14="http://schemas.microsoft.com/office/powerpoint/2010/main" val="3899052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015F86D-338F-4416-AC4D-E4C048B59E2B}" type="slidenum">
              <a:rPr lang="en-US" altLang="es-CR"/>
              <a:pPr/>
              <a:t>‹Nº›</a:t>
            </a:fld>
            <a:endParaRPr lang="en-US" altLang="es-CR"/>
          </a:p>
        </p:txBody>
      </p:sp>
    </p:spTree>
    <p:extLst>
      <p:ext uri="{BB962C8B-B14F-4D97-AF65-F5344CB8AC3E}">
        <p14:creationId xmlns:p14="http://schemas.microsoft.com/office/powerpoint/2010/main" val="566894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FA488E9-9D08-4AAB-9036-8D503A6D0DC7}" type="slidenum">
              <a:rPr lang="en-US" altLang="es-CR"/>
              <a:pPr/>
              <a:t>‹Nº›</a:t>
            </a:fld>
            <a:endParaRPr lang="en-US" altLang="es-CR"/>
          </a:p>
        </p:txBody>
      </p:sp>
    </p:spTree>
    <p:extLst>
      <p:ext uri="{BB962C8B-B14F-4D97-AF65-F5344CB8AC3E}">
        <p14:creationId xmlns:p14="http://schemas.microsoft.com/office/powerpoint/2010/main" val="4013535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F77FB23-24C4-4C10-95D4-E329A75EEF71}" type="slidenum">
              <a:rPr lang="en-US" altLang="es-CR"/>
              <a:pPr/>
              <a:t>‹Nº›</a:t>
            </a:fld>
            <a:endParaRPr lang="en-US" altLang="es-CR"/>
          </a:p>
        </p:txBody>
      </p:sp>
    </p:spTree>
    <p:extLst>
      <p:ext uri="{BB962C8B-B14F-4D97-AF65-F5344CB8AC3E}">
        <p14:creationId xmlns:p14="http://schemas.microsoft.com/office/powerpoint/2010/main" val="1110887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85EF462-0B2B-4D59-B3A9-04C417F21778}" type="slidenum">
              <a:rPr lang="en-US" altLang="es-CR"/>
              <a:pPr/>
              <a:t>‹Nº›</a:t>
            </a:fld>
            <a:endParaRPr lang="en-US" altLang="es-CR"/>
          </a:p>
        </p:txBody>
      </p:sp>
    </p:spTree>
    <p:extLst>
      <p:ext uri="{BB962C8B-B14F-4D97-AF65-F5344CB8AC3E}">
        <p14:creationId xmlns:p14="http://schemas.microsoft.com/office/powerpoint/2010/main" val="3159297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31AE6FD-66F8-4A1F-BC87-FB312E103143}" type="slidenum">
              <a:rPr lang="en-US" altLang="es-CR"/>
              <a:pPr/>
              <a:t>‹Nº›</a:t>
            </a:fld>
            <a:endParaRPr lang="en-US" altLang="es-CR"/>
          </a:p>
        </p:txBody>
      </p:sp>
    </p:spTree>
    <p:extLst>
      <p:ext uri="{BB962C8B-B14F-4D97-AF65-F5344CB8AC3E}">
        <p14:creationId xmlns:p14="http://schemas.microsoft.com/office/powerpoint/2010/main" val="1513211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C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7" name="Date Placeholder 3"/>
          <p:cNvSpPr>
            <a:spLocks noGrp="1"/>
          </p:cNvSpPr>
          <p:nvPr>
            <p:ph type="dt" sz="half" idx="10"/>
          </p:nvPr>
        </p:nvSpPr>
        <p:spPr/>
        <p:txBody>
          <a:bodyPr/>
          <a:lstStyle>
            <a:lvl1pPr>
              <a:defRPr/>
            </a:lvl1pPr>
          </a:lstStyle>
          <a:p>
            <a:pPr>
              <a:defRPr/>
            </a:pPr>
            <a:endParaRPr lang="es-ES"/>
          </a:p>
        </p:txBody>
      </p:sp>
      <p:sp>
        <p:nvSpPr>
          <p:cNvPr id="8" name="Footer Placeholder 4"/>
          <p:cNvSpPr>
            <a:spLocks noGrp="1"/>
          </p:cNvSpPr>
          <p:nvPr>
            <p:ph type="ftr" sz="quarter" idx="11"/>
          </p:nvPr>
        </p:nvSpPr>
        <p:spPr/>
        <p:txBody>
          <a:bodyPr/>
          <a:lstStyle>
            <a:lvl1pPr>
              <a:defRPr/>
            </a:lvl1pPr>
          </a:lstStyle>
          <a:p>
            <a:pPr>
              <a:defRPr/>
            </a:pPr>
            <a:endParaRPr lang="es-ES"/>
          </a:p>
        </p:txBody>
      </p:sp>
      <p:sp>
        <p:nvSpPr>
          <p:cNvPr id="9" name="Slide Number Placeholder 5"/>
          <p:cNvSpPr>
            <a:spLocks noGrp="1"/>
          </p:cNvSpPr>
          <p:nvPr>
            <p:ph type="sldNum" sz="quarter" idx="12"/>
          </p:nvPr>
        </p:nvSpPr>
        <p:spPr/>
        <p:txBody>
          <a:bodyPr/>
          <a:lstStyle>
            <a:lvl1pPr>
              <a:defRPr/>
            </a:lvl1pPr>
          </a:lstStyle>
          <a:p>
            <a:fld id="{F866100C-40BD-439E-8123-F0366E4921D9}" type="slidenum">
              <a:rPr lang="es-ES" altLang="es-CR"/>
              <a:pPr/>
              <a:t>‹Nº›</a:t>
            </a:fld>
            <a:endParaRPr lang="es-ES" altLang="es-CR"/>
          </a:p>
        </p:txBody>
      </p:sp>
    </p:spTree>
    <p:extLst>
      <p:ext uri="{BB962C8B-B14F-4D97-AF65-F5344CB8AC3E}">
        <p14:creationId xmlns:p14="http://schemas.microsoft.com/office/powerpoint/2010/main" val="8529236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4B31540-F5FF-4919-8D5C-905C02FBF3D5}" type="slidenum">
              <a:rPr lang="en-US" altLang="es-CR"/>
              <a:pPr/>
              <a:t>‹Nº›</a:t>
            </a:fld>
            <a:endParaRPr lang="en-US" altLang="es-CR"/>
          </a:p>
        </p:txBody>
      </p:sp>
    </p:spTree>
    <p:extLst>
      <p:ext uri="{BB962C8B-B14F-4D97-AF65-F5344CB8AC3E}">
        <p14:creationId xmlns:p14="http://schemas.microsoft.com/office/powerpoint/2010/main" val="3647497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F2CF8B-41BC-4720-96D0-57F7D0D92CAF}" type="slidenum">
              <a:rPr lang="en-US" altLang="es-CR"/>
              <a:pPr/>
              <a:t>‹Nº›</a:t>
            </a:fld>
            <a:endParaRPr lang="en-US" altLang="es-CR"/>
          </a:p>
        </p:txBody>
      </p:sp>
    </p:spTree>
    <p:extLst>
      <p:ext uri="{BB962C8B-B14F-4D97-AF65-F5344CB8AC3E}">
        <p14:creationId xmlns:p14="http://schemas.microsoft.com/office/powerpoint/2010/main" val="18833670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49253C4-B58D-473F-AC6D-8BC2ACA5B353}" type="slidenum">
              <a:rPr lang="en-US" altLang="es-CR"/>
              <a:pPr/>
              <a:t>‹Nº›</a:t>
            </a:fld>
            <a:endParaRPr lang="en-US" altLang="es-CR"/>
          </a:p>
        </p:txBody>
      </p:sp>
    </p:spTree>
    <p:extLst>
      <p:ext uri="{BB962C8B-B14F-4D97-AF65-F5344CB8AC3E}">
        <p14:creationId xmlns:p14="http://schemas.microsoft.com/office/powerpoint/2010/main" val="30209551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BC82C70-FD38-4F71-9B6E-84DE5CD4B797}" type="slidenum">
              <a:rPr lang="en-US" altLang="es-CR"/>
              <a:pPr/>
              <a:t>‹Nº›</a:t>
            </a:fld>
            <a:endParaRPr lang="en-US" altLang="es-CR"/>
          </a:p>
        </p:txBody>
      </p:sp>
    </p:spTree>
    <p:extLst>
      <p:ext uri="{BB962C8B-B14F-4D97-AF65-F5344CB8AC3E}">
        <p14:creationId xmlns:p14="http://schemas.microsoft.com/office/powerpoint/2010/main" val="7193235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35D05B-DA09-4680-BA92-E527BD1DFE55}" type="slidenum">
              <a:rPr lang="en-US" altLang="es-CR"/>
              <a:pPr/>
              <a:t>‹Nº›</a:t>
            </a:fld>
            <a:endParaRPr lang="en-US" altLang="es-CR"/>
          </a:p>
        </p:txBody>
      </p:sp>
    </p:spTree>
    <p:extLst>
      <p:ext uri="{BB962C8B-B14F-4D97-AF65-F5344CB8AC3E}">
        <p14:creationId xmlns:p14="http://schemas.microsoft.com/office/powerpoint/2010/main" val="1266143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9E93B7C-9877-4E24-9CC9-DC9119465863}" type="slidenum">
              <a:rPr lang="en-US" altLang="es-CR"/>
              <a:pPr/>
              <a:t>‹Nº›</a:t>
            </a:fld>
            <a:endParaRPr lang="en-US" altLang="es-CR"/>
          </a:p>
        </p:txBody>
      </p:sp>
    </p:spTree>
    <p:extLst>
      <p:ext uri="{BB962C8B-B14F-4D97-AF65-F5344CB8AC3E}">
        <p14:creationId xmlns:p14="http://schemas.microsoft.com/office/powerpoint/2010/main" val="41625609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E90113-E6E0-4880-8A74-ED5EE7E37C0A}" type="slidenum">
              <a:rPr lang="en-US" altLang="es-CR"/>
              <a:pPr/>
              <a:t>‹Nº›</a:t>
            </a:fld>
            <a:endParaRPr lang="en-US" altLang="es-CR"/>
          </a:p>
        </p:txBody>
      </p:sp>
    </p:spTree>
    <p:extLst>
      <p:ext uri="{BB962C8B-B14F-4D97-AF65-F5344CB8AC3E}">
        <p14:creationId xmlns:p14="http://schemas.microsoft.com/office/powerpoint/2010/main" val="10553000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360FAB3-25E6-4B20-A9C5-FC0033679005}" type="slidenum">
              <a:rPr lang="en-US" altLang="es-CR"/>
              <a:pPr/>
              <a:t>‹Nº›</a:t>
            </a:fld>
            <a:endParaRPr lang="en-US" altLang="es-CR"/>
          </a:p>
        </p:txBody>
      </p:sp>
    </p:spTree>
    <p:extLst>
      <p:ext uri="{BB962C8B-B14F-4D97-AF65-F5344CB8AC3E}">
        <p14:creationId xmlns:p14="http://schemas.microsoft.com/office/powerpoint/2010/main" val="3741111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FDA10DD-7A90-4A7F-B6F6-A1BDF9B3F461}" type="slidenum">
              <a:rPr lang="en-US" altLang="es-CR"/>
              <a:pPr/>
              <a:t>‹Nº›</a:t>
            </a:fld>
            <a:endParaRPr lang="en-US" altLang="es-CR"/>
          </a:p>
        </p:txBody>
      </p:sp>
    </p:spTree>
    <p:extLst>
      <p:ext uri="{BB962C8B-B14F-4D97-AF65-F5344CB8AC3E}">
        <p14:creationId xmlns:p14="http://schemas.microsoft.com/office/powerpoint/2010/main" val="1181572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73C973-04B9-43C6-89EA-D8ECA5977218}" type="slidenum">
              <a:rPr lang="en-US" altLang="es-CR"/>
              <a:pPr/>
              <a:t>‹Nº›</a:t>
            </a:fld>
            <a:endParaRPr lang="en-US" altLang="es-CR"/>
          </a:p>
        </p:txBody>
      </p:sp>
    </p:spTree>
    <p:extLst>
      <p:ext uri="{BB962C8B-B14F-4D97-AF65-F5344CB8AC3E}">
        <p14:creationId xmlns:p14="http://schemas.microsoft.com/office/powerpoint/2010/main" val="1419836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R"/>
          </a:p>
        </p:txBody>
      </p:sp>
      <p:sp>
        <p:nvSpPr>
          <p:cNvPr id="3" name="Date Placeholder 3"/>
          <p:cNvSpPr>
            <a:spLocks noGrp="1"/>
          </p:cNvSpPr>
          <p:nvPr>
            <p:ph type="dt" sz="half" idx="10"/>
          </p:nvPr>
        </p:nvSpPr>
        <p:spPr/>
        <p:txBody>
          <a:bodyPr/>
          <a:lstStyle>
            <a:lvl1pPr>
              <a:defRPr/>
            </a:lvl1pPr>
          </a:lstStyle>
          <a:p>
            <a:pPr>
              <a:defRPr/>
            </a:pPr>
            <a:endParaRPr lang="es-ES"/>
          </a:p>
        </p:txBody>
      </p:sp>
      <p:sp>
        <p:nvSpPr>
          <p:cNvPr id="4" name="Footer Placeholder 4"/>
          <p:cNvSpPr>
            <a:spLocks noGrp="1"/>
          </p:cNvSpPr>
          <p:nvPr>
            <p:ph type="ftr" sz="quarter" idx="11"/>
          </p:nvPr>
        </p:nvSpPr>
        <p:spPr/>
        <p:txBody>
          <a:bodyPr/>
          <a:lstStyle>
            <a:lvl1pPr>
              <a:defRPr/>
            </a:lvl1pPr>
          </a:lstStyle>
          <a:p>
            <a:pPr>
              <a:defRPr/>
            </a:pPr>
            <a:endParaRPr lang="es-ES"/>
          </a:p>
        </p:txBody>
      </p:sp>
      <p:sp>
        <p:nvSpPr>
          <p:cNvPr id="5" name="Slide Number Placeholder 5"/>
          <p:cNvSpPr>
            <a:spLocks noGrp="1"/>
          </p:cNvSpPr>
          <p:nvPr>
            <p:ph type="sldNum" sz="quarter" idx="12"/>
          </p:nvPr>
        </p:nvSpPr>
        <p:spPr/>
        <p:txBody>
          <a:bodyPr/>
          <a:lstStyle>
            <a:lvl1pPr>
              <a:defRPr/>
            </a:lvl1pPr>
          </a:lstStyle>
          <a:p>
            <a:fld id="{7D979C27-83B8-407B-B596-A488C4430984}" type="slidenum">
              <a:rPr lang="es-ES" altLang="es-CR"/>
              <a:pPr/>
              <a:t>‹Nº›</a:t>
            </a:fld>
            <a:endParaRPr lang="es-ES" altLang="es-CR"/>
          </a:p>
        </p:txBody>
      </p:sp>
    </p:spTree>
    <p:extLst>
      <p:ext uri="{BB962C8B-B14F-4D97-AF65-F5344CB8AC3E}">
        <p14:creationId xmlns:p14="http://schemas.microsoft.com/office/powerpoint/2010/main" val="14309553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929ACCC-8BCF-4065-8109-0533911F61B7}" type="slidenum">
              <a:rPr lang="en-US" altLang="es-CR"/>
              <a:pPr/>
              <a:t>‹Nº›</a:t>
            </a:fld>
            <a:endParaRPr lang="en-US" altLang="es-CR"/>
          </a:p>
        </p:txBody>
      </p:sp>
    </p:spTree>
    <p:extLst>
      <p:ext uri="{BB962C8B-B14F-4D97-AF65-F5344CB8AC3E}">
        <p14:creationId xmlns:p14="http://schemas.microsoft.com/office/powerpoint/2010/main" val="19326800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46361B-752D-4BB9-9B14-C16D6D1DC618}" type="slidenum">
              <a:rPr lang="en-US" altLang="es-CR"/>
              <a:pPr/>
              <a:t>‹Nº›</a:t>
            </a:fld>
            <a:endParaRPr lang="en-US" altLang="es-CR"/>
          </a:p>
        </p:txBody>
      </p:sp>
    </p:spTree>
    <p:extLst>
      <p:ext uri="{BB962C8B-B14F-4D97-AF65-F5344CB8AC3E}">
        <p14:creationId xmlns:p14="http://schemas.microsoft.com/office/powerpoint/2010/main" val="2014284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F39BC-B0DD-4031-B983-686596C49D39}" type="slidenum">
              <a:rPr lang="en-US" altLang="es-CR"/>
              <a:pPr/>
              <a:t>‹Nº›</a:t>
            </a:fld>
            <a:endParaRPr lang="en-US" altLang="es-CR"/>
          </a:p>
        </p:txBody>
      </p:sp>
    </p:spTree>
    <p:extLst>
      <p:ext uri="{BB962C8B-B14F-4D97-AF65-F5344CB8AC3E}">
        <p14:creationId xmlns:p14="http://schemas.microsoft.com/office/powerpoint/2010/main" val="879111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Date Placeholder 11"/>
          <p:cNvSpPr>
            <a:spLocks noGrp="1"/>
          </p:cNvSpPr>
          <p:nvPr>
            <p:ph type="dt" sz="half" idx="10"/>
          </p:nvPr>
        </p:nvSpPr>
        <p:spPr/>
        <p:txBody>
          <a:bodyPr/>
          <a:lstStyle>
            <a:lvl1pPr>
              <a:defRPr>
                <a:latin typeface="+mn-lt"/>
                <a:cs typeface="Arial" pitchFamily="34" charset="0"/>
              </a:defRPr>
            </a:lvl1pPr>
          </a:lstStyle>
          <a:p>
            <a:pPr>
              <a:defRPr/>
            </a:pPr>
            <a:fld id="{4CEA8BED-A39F-4DBA-A329-9DECFCFBD8C2}" type="datetimeFigureOut">
              <a:rPr lang="es-CR"/>
              <a:pPr>
                <a:defRPr/>
              </a:pPr>
              <a:t>2/5/2019</a:t>
            </a:fld>
            <a:endParaRPr lang="es-CR"/>
          </a:p>
        </p:txBody>
      </p:sp>
      <p:sp>
        <p:nvSpPr>
          <p:cNvPr id="5" name="Slide Number Placeholder 18"/>
          <p:cNvSpPr>
            <a:spLocks noGrp="1"/>
          </p:cNvSpPr>
          <p:nvPr>
            <p:ph type="sldNum" sz="quarter" idx="11"/>
          </p:nvPr>
        </p:nvSpPr>
        <p:spPr/>
        <p:txBody>
          <a:bodyPr/>
          <a:lstStyle>
            <a:lvl1pPr>
              <a:defRPr>
                <a:cs typeface="Arial" panose="020B0604020202020204" pitchFamily="34" charset="0"/>
              </a:defRPr>
            </a:lvl1pPr>
          </a:lstStyle>
          <a:p>
            <a:fld id="{1896F47D-C79D-4D32-BD4B-87BD94CAAD0A}" type="slidenum">
              <a:rPr lang="es-CR" altLang="es-CR"/>
              <a:pPr/>
              <a:t>‹Nº›</a:t>
            </a:fld>
            <a:endParaRPr lang="es-CR" altLang="es-CR"/>
          </a:p>
        </p:txBody>
      </p:sp>
      <p:sp>
        <p:nvSpPr>
          <p:cNvPr id="6"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714724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Date Placeholder 11"/>
          <p:cNvSpPr>
            <a:spLocks noGrp="1"/>
          </p:cNvSpPr>
          <p:nvPr>
            <p:ph type="dt" sz="half" idx="10"/>
          </p:nvPr>
        </p:nvSpPr>
        <p:spPr/>
        <p:txBody>
          <a:bodyPr/>
          <a:lstStyle>
            <a:lvl1pPr>
              <a:defRPr>
                <a:latin typeface="+mn-lt"/>
                <a:cs typeface="Arial" pitchFamily="34" charset="0"/>
              </a:defRPr>
            </a:lvl1pPr>
          </a:lstStyle>
          <a:p>
            <a:pPr>
              <a:defRPr/>
            </a:pPr>
            <a:fld id="{F5D427AD-EC18-4F10-BEE0-00235882DDDF}" type="datetimeFigureOut">
              <a:rPr lang="es-CR"/>
              <a:pPr>
                <a:defRPr/>
              </a:pPr>
              <a:t>2/5/2019</a:t>
            </a:fld>
            <a:endParaRPr lang="es-CR"/>
          </a:p>
        </p:txBody>
      </p:sp>
      <p:sp>
        <p:nvSpPr>
          <p:cNvPr id="5" name="Slide Number Placeholder 18"/>
          <p:cNvSpPr>
            <a:spLocks noGrp="1"/>
          </p:cNvSpPr>
          <p:nvPr>
            <p:ph type="sldNum" sz="quarter" idx="11"/>
          </p:nvPr>
        </p:nvSpPr>
        <p:spPr/>
        <p:txBody>
          <a:bodyPr/>
          <a:lstStyle>
            <a:lvl1pPr>
              <a:defRPr>
                <a:cs typeface="Arial" panose="020B0604020202020204" pitchFamily="34" charset="0"/>
              </a:defRPr>
            </a:lvl1pPr>
          </a:lstStyle>
          <a:p>
            <a:fld id="{9A4E41A6-3D9C-432B-9146-150365A021BC}" type="slidenum">
              <a:rPr lang="es-CR" altLang="es-CR"/>
              <a:pPr/>
              <a:t>‹Nº›</a:t>
            </a:fld>
            <a:endParaRPr lang="es-CR" altLang="es-CR"/>
          </a:p>
        </p:txBody>
      </p:sp>
      <p:sp>
        <p:nvSpPr>
          <p:cNvPr id="6"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22045443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352425" y="1463675"/>
            <a:ext cx="3763963"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268788" y="1463675"/>
            <a:ext cx="3763962"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Date Placeholder 11"/>
          <p:cNvSpPr>
            <a:spLocks noGrp="1"/>
          </p:cNvSpPr>
          <p:nvPr>
            <p:ph type="dt" sz="half" idx="10"/>
          </p:nvPr>
        </p:nvSpPr>
        <p:spPr/>
        <p:txBody>
          <a:bodyPr/>
          <a:lstStyle>
            <a:lvl1pPr>
              <a:defRPr>
                <a:latin typeface="+mn-lt"/>
                <a:cs typeface="Arial" pitchFamily="34" charset="0"/>
              </a:defRPr>
            </a:lvl1pPr>
          </a:lstStyle>
          <a:p>
            <a:pPr>
              <a:defRPr/>
            </a:pPr>
            <a:fld id="{BC84A96E-12F1-4A6B-BFB8-0A69F767BDBE}" type="datetimeFigureOut">
              <a:rPr lang="es-CR"/>
              <a:pPr>
                <a:defRPr/>
              </a:pPr>
              <a:t>2/5/2019</a:t>
            </a:fld>
            <a:endParaRPr lang="es-CR"/>
          </a:p>
        </p:txBody>
      </p:sp>
      <p:sp>
        <p:nvSpPr>
          <p:cNvPr id="6" name="Slide Number Placeholder 18"/>
          <p:cNvSpPr>
            <a:spLocks noGrp="1"/>
          </p:cNvSpPr>
          <p:nvPr>
            <p:ph type="sldNum" sz="quarter" idx="11"/>
          </p:nvPr>
        </p:nvSpPr>
        <p:spPr/>
        <p:txBody>
          <a:bodyPr/>
          <a:lstStyle>
            <a:lvl1pPr>
              <a:defRPr>
                <a:cs typeface="Arial" panose="020B0604020202020204" pitchFamily="34" charset="0"/>
              </a:defRPr>
            </a:lvl1pPr>
          </a:lstStyle>
          <a:p>
            <a:fld id="{F43D9FB9-3DAD-4249-B2D8-FF5AEB88B876}" type="slidenum">
              <a:rPr lang="es-CR" altLang="es-CR"/>
              <a:pPr/>
              <a:t>‹Nº›</a:t>
            </a:fld>
            <a:endParaRPr lang="es-CR" altLang="es-CR"/>
          </a:p>
        </p:txBody>
      </p:sp>
      <p:sp>
        <p:nvSpPr>
          <p:cNvPr id="7"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19583306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Date Placeholder 11"/>
          <p:cNvSpPr>
            <a:spLocks noGrp="1"/>
          </p:cNvSpPr>
          <p:nvPr>
            <p:ph type="dt" sz="half" idx="10"/>
          </p:nvPr>
        </p:nvSpPr>
        <p:spPr/>
        <p:txBody>
          <a:bodyPr/>
          <a:lstStyle>
            <a:lvl1pPr>
              <a:defRPr>
                <a:latin typeface="+mn-lt"/>
                <a:cs typeface="Arial" pitchFamily="34" charset="0"/>
              </a:defRPr>
            </a:lvl1pPr>
          </a:lstStyle>
          <a:p>
            <a:pPr>
              <a:defRPr/>
            </a:pPr>
            <a:fld id="{4A57F24D-0326-44D0-BF11-0AB2800FC903}" type="datetimeFigureOut">
              <a:rPr lang="es-CR"/>
              <a:pPr>
                <a:defRPr/>
              </a:pPr>
              <a:t>2/5/2019</a:t>
            </a:fld>
            <a:endParaRPr lang="es-CR"/>
          </a:p>
        </p:txBody>
      </p:sp>
      <p:sp>
        <p:nvSpPr>
          <p:cNvPr id="8" name="Slide Number Placeholder 18"/>
          <p:cNvSpPr>
            <a:spLocks noGrp="1"/>
          </p:cNvSpPr>
          <p:nvPr>
            <p:ph type="sldNum" sz="quarter" idx="11"/>
          </p:nvPr>
        </p:nvSpPr>
        <p:spPr/>
        <p:txBody>
          <a:bodyPr/>
          <a:lstStyle>
            <a:lvl1pPr>
              <a:defRPr>
                <a:cs typeface="Arial" panose="020B0604020202020204" pitchFamily="34" charset="0"/>
              </a:defRPr>
            </a:lvl1pPr>
          </a:lstStyle>
          <a:p>
            <a:fld id="{D829BA75-F4F7-4D64-AC24-D3680873C8F6}" type="slidenum">
              <a:rPr lang="es-CR" altLang="es-CR"/>
              <a:pPr/>
              <a:t>‹Nº›</a:t>
            </a:fld>
            <a:endParaRPr lang="es-CR" altLang="es-CR"/>
          </a:p>
        </p:txBody>
      </p:sp>
      <p:sp>
        <p:nvSpPr>
          <p:cNvPr id="9"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3975341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Date Placeholder 11"/>
          <p:cNvSpPr>
            <a:spLocks noGrp="1"/>
          </p:cNvSpPr>
          <p:nvPr>
            <p:ph type="dt" sz="half" idx="10"/>
          </p:nvPr>
        </p:nvSpPr>
        <p:spPr/>
        <p:txBody>
          <a:bodyPr/>
          <a:lstStyle>
            <a:lvl1pPr>
              <a:defRPr>
                <a:latin typeface="+mn-lt"/>
                <a:cs typeface="Arial" pitchFamily="34" charset="0"/>
              </a:defRPr>
            </a:lvl1pPr>
          </a:lstStyle>
          <a:p>
            <a:pPr>
              <a:defRPr/>
            </a:pPr>
            <a:fld id="{B83B5141-EC8C-4463-9D7B-9707542DBE2F}" type="datetimeFigureOut">
              <a:rPr lang="es-CR"/>
              <a:pPr>
                <a:defRPr/>
              </a:pPr>
              <a:t>2/5/2019</a:t>
            </a:fld>
            <a:endParaRPr lang="es-CR"/>
          </a:p>
        </p:txBody>
      </p:sp>
      <p:sp>
        <p:nvSpPr>
          <p:cNvPr id="4" name="Slide Number Placeholder 18"/>
          <p:cNvSpPr>
            <a:spLocks noGrp="1"/>
          </p:cNvSpPr>
          <p:nvPr>
            <p:ph type="sldNum" sz="quarter" idx="11"/>
          </p:nvPr>
        </p:nvSpPr>
        <p:spPr/>
        <p:txBody>
          <a:bodyPr/>
          <a:lstStyle>
            <a:lvl1pPr>
              <a:defRPr>
                <a:cs typeface="Arial" panose="020B0604020202020204" pitchFamily="34" charset="0"/>
              </a:defRPr>
            </a:lvl1pPr>
          </a:lstStyle>
          <a:p>
            <a:fld id="{CF54FE85-04C9-4BC3-9B2D-384E32698186}" type="slidenum">
              <a:rPr lang="es-CR" altLang="es-CR"/>
              <a:pPr/>
              <a:t>‹Nº›</a:t>
            </a:fld>
            <a:endParaRPr lang="es-CR" altLang="es-CR"/>
          </a:p>
        </p:txBody>
      </p:sp>
      <p:sp>
        <p:nvSpPr>
          <p:cNvPr id="5"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11125838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11"/>
          <p:cNvSpPr>
            <a:spLocks noGrp="1"/>
          </p:cNvSpPr>
          <p:nvPr>
            <p:ph type="dt" sz="half" idx="10"/>
          </p:nvPr>
        </p:nvSpPr>
        <p:spPr/>
        <p:txBody>
          <a:bodyPr/>
          <a:lstStyle>
            <a:lvl1pPr>
              <a:defRPr>
                <a:latin typeface="+mn-lt"/>
                <a:cs typeface="Arial" pitchFamily="34" charset="0"/>
              </a:defRPr>
            </a:lvl1pPr>
          </a:lstStyle>
          <a:p>
            <a:pPr>
              <a:defRPr/>
            </a:pPr>
            <a:fld id="{755776BA-79D9-467D-A72C-4C7A68FF31AE}" type="datetimeFigureOut">
              <a:rPr lang="es-CR"/>
              <a:pPr>
                <a:defRPr/>
              </a:pPr>
              <a:t>2/5/2019</a:t>
            </a:fld>
            <a:endParaRPr lang="es-CR"/>
          </a:p>
        </p:txBody>
      </p:sp>
      <p:sp>
        <p:nvSpPr>
          <p:cNvPr id="6" name="Slide Number Placeholder 18"/>
          <p:cNvSpPr>
            <a:spLocks noGrp="1"/>
          </p:cNvSpPr>
          <p:nvPr>
            <p:ph type="sldNum" sz="quarter" idx="11"/>
          </p:nvPr>
        </p:nvSpPr>
        <p:spPr/>
        <p:txBody>
          <a:bodyPr/>
          <a:lstStyle>
            <a:lvl1pPr>
              <a:defRPr>
                <a:cs typeface="Arial" panose="020B0604020202020204" pitchFamily="34" charset="0"/>
              </a:defRPr>
            </a:lvl1pPr>
          </a:lstStyle>
          <a:p>
            <a:fld id="{B2ABABA2-2285-43D4-B1A1-C19B0ABB2177}" type="slidenum">
              <a:rPr lang="es-CR" altLang="es-CR"/>
              <a:pPr/>
              <a:t>‹Nº›</a:t>
            </a:fld>
            <a:endParaRPr lang="es-CR" altLang="es-CR"/>
          </a:p>
        </p:txBody>
      </p:sp>
      <p:sp>
        <p:nvSpPr>
          <p:cNvPr id="7"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22886292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11"/>
          <p:cNvSpPr>
            <a:spLocks noGrp="1"/>
          </p:cNvSpPr>
          <p:nvPr>
            <p:ph type="dt" sz="half" idx="10"/>
          </p:nvPr>
        </p:nvSpPr>
        <p:spPr/>
        <p:txBody>
          <a:bodyPr/>
          <a:lstStyle>
            <a:lvl1pPr>
              <a:defRPr>
                <a:latin typeface="+mn-lt"/>
                <a:cs typeface="Arial" pitchFamily="34" charset="0"/>
              </a:defRPr>
            </a:lvl1pPr>
          </a:lstStyle>
          <a:p>
            <a:pPr>
              <a:defRPr/>
            </a:pPr>
            <a:fld id="{8248A5CB-8AB2-4A4A-A175-E6D376B89992}" type="datetimeFigureOut">
              <a:rPr lang="es-CR"/>
              <a:pPr>
                <a:defRPr/>
              </a:pPr>
              <a:t>2/5/2019</a:t>
            </a:fld>
            <a:endParaRPr lang="es-CR"/>
          </a:p>
        </p:txBody>
      </p:sp>
      <p:sp>
        <p:nvSpPr>
          <p:cNvPr id="6" name="Slide Number Placeholder 18"/>
          <p:cNvSpPr>
            <a:spLocks noGrp="1"/>
          </p:cNvSpPr>
          <p:nvPr>
            <p:ph type="sldNum" sz="quarter" idx="11"/>
          </p:nvPr>
        </p:nvSpPr>
        <p:spPr/>
        <p:txBody>
          <a:bodyPr/>
          <a:lstStyle>
            <a:lvl1pPr>
              <a:defRPr>
                <a:cs typeface="Arial" panose="020B0604020202020204" pitchFamily="34" charset="0"/>
              </a:defRPr>
            </a:lvl1pPr>
          </a:lstStyle>
          <a:p>
            <a:fld id="{C27BFB34-0F2B-4EA4-BDB4-ED252A9DDF59}" type="slidenum">
              <a:rPr lang="es-CR" altLang="es-CR"/>
              <a:pPr/>
              <a:t>‹Nº›</a:t>
            </a:fld>
            <a:endParaRPr lang="es-CR" altLang="es-CR"/>
          </a:p>
        </p:txBody>
      </p:sp>
      <p:sp>
        <p:nvSpPr>
          <p:cNvPr id="7"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886350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s-ES"/>
          </a:p>
        </p:txBody>
      </p:sp>
      <p:sp>
        <p:nvSpPr>
          <p:cNvPr id="3" name="Footer Placeholder 4"/>
          <p:cNvSpPr>
            <a:spLocks noGrp="1"/>
          </p:cNvSpPr>
          <p:nvPr>
            <p:ph type="ftr" sz="quarter" idx="11"/>
          </p:nvPr>
        </p:nvSpPr>
        <p:spPr/>
        <p:txBody>
          <a:bodyPr/>
          <a:lstStyle>
            <a:lvl1pPr>
              <a:defRPr/>
            </a:lvl1pPr>
          </a:lstStyle>
          <a:p>
            <a:pPr>
              <a:defRPr/>
            </a:pPr>
            <a:endParaRPr lang="es-ES"/>
          </a:p>
        </p:txBody>
      </p:sp>
      <p:sp>
        <p:nvSpPr>
          <p:cNvPr id="4" name="Slide Number Placeholder 5"/>
          <p:cNvSpPr>
            <a:spLocks noGrp="1"/>
          </p:cNvSpPr>
          <p:nvPr>
            <p:ph type="sldNum" sz="quarter" idx="12"/>
          </p:nvPr>
        </p:nvSpPr>
        <p:spPr/>
        <p:txBody>
          <a:bodyPr/>
          <a:lstStyle>
            <a:lvl1pPr>
              <a:defRPr/>
            </a:lvl1pPr>
          </a:lstStyle>
          <a:p>
            <a:fld id="{BBFDCDF5-8B1A-4D3E-A2DA-88E3F4429BF6}" type="slidenum">
              <a:rPr lang="es-ES" altLang="es-CR"/>
              <a:pPr/>
              <a:t>‹Nº›</a:t>
            </a:fld>
            <a:endParaRPr lang="es-ES" altLang="es-CR"/>
          </a:p>
        </p:txBody>
      </p:sp>
    </p:spTree>
    <p:extLst>
      <p:ext uri="{BB962C8B-B14F-4D97-AF65-F5344CB8AC3E}">
        <p14:creationId xmlns:p14="http://schemas.microsoft.com/office/powerpoint/2010/main" val="13240085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Date Placeholder 11"/>
          <p:cNvSpPr>
            <a:spLocks noGrp="1"/>
          </p:cNvSpPr>
          <p:nvPr>
            <p:ph type="dt" sz="half" idx="10"/>
          </p:nvPr>
        </p:nvSpPr>
        <p:spPr/>
        <p:txBody>
          <a:bodyPr/>
          <a:lstStyle>
            <a:lvl1pPr>
              <a:defRPr>
                <a:latin typeface="+mn-lt"/>
                <a:cs typeface="Arial" pitchFamily="34" charset="0"/>
              </a:defRPr>
            </a:lvl1pPr>
          </a:lstStyle>
          <a:p>
            <a:pPr>
              <a:defRPr/>
            </a:pPr>
            <a:fld id="{9DFE82D5-823D-4B9B-A15E-A92EC757404C}" type="datetimeFigureOut">
              <a:rPr lang="es-CR"/>
              <a:pPr>
                <a:defRPr/>
              </a:pPr>
              <a:t>2/5/2019</a:t>
            </a:fld>
            <a:endParaRPr lang="es-CR"/>
          </a:p>
        </p:txBody>
      </p:sp>
      <p:sp>
        <p:nvSpPr>
          <p:cNvPr id="5" name="Slide Number Placeholder 18"/>
          <p:cNvSpPr>
            <a:spLocks noGrp="1"/>
          </p:cNvSpPr>
          <p:nvPr>
            <p:ph type="sldNum" sz="quarter" idx="11"/>
          </p:nvPr>
        </p:nvSpPr>
        <p:spPr/>
        <p:txBody>
          <a:bodyPr/>
          <a:lstStyle>
            <a:lvl1pPr>
              <a:defRPr>
                <a:cs typeface="Arial" panose="020B0604020202020204" pitchFamily="34" charset="0"/>
              </a:defRPr>
            </a:lvl1pPr>
          </a:lstStyle>
          <a:p>
            <a:fld id="{94B2B47E-C855-4694-BEF4-C274ECF53D4F}" type="slidenum">
              <a:rPr lang="es-CR" altLang="es-CR"/>
              <a:pPr/>
              <a:t>‹Nº›</a:t>
            </a:fld>
            <a:endParaRPr lang="es-CR" altLang="es-CR"/>
          </a:p>
        </p:txBody>
      </p:sp>
      <p:sp>
        <p:nvSpPr>
          <p:cNvPr id="6"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1744455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113463" y="228600"/>
            <a:ext cx="1919287" cy="557847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352425" y="228600"/>
            <a:ext cx="5608638" cy="55784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Date Placeholder 11"/>
          <p:cNvSpPr>
            <a:spLocks noGrp="1"/>
          </p:cNvSpPr>
          <p:nvPr>
            <p:ph type="dt" sz="half" idx="10"/>
          </p:nvPr>
        </p:nvSpPr>
        <p:spPr/>
        <p:txBody>
          <a:bodyPr/>
          <a:lstStyle>
            <a:lvl1pPr>
              <a:defRPr>
                <a:latin typeface="+mn-lt"/>
                <a:cs typeface="Arial" pitchFamily="34" charset="0"/>
              </a:defRPr>
            </a:lvl1pPr>
          </a:lstStyle>
          <a:p>
            <a:pPr>
              <a:defRPr/>
            </a:pPr>
            <a:fld id="{0C2ABA92-42D5-4746-B0E0-07A8348B0D26}" type="datetimeFigureOut">
              <a:rPr lang="es-CR"/>
              <a:pPr>
                <a:defRPr/>
              </a:pPr>
              <a:t>2/5/2019</a:t>
            </a:fld>
            <a:endParaRPr lang="es-CR"/>
          </a:p>
        </p:txBody>
      </p:sp>
      <p:sp>
        <p:nvSpPr>
          <p:cNvPr id="5" name="Slide Number Placeholder 18"/>
          <p:cNvSpPr>
            <a:spLocks noGrp="1"/>
          </p:cNvSpPr>
          <p:nvPr>
            <p:ph type="sldNum" sz="quarter" idx="11"/>
          </p:nvPr>
        </p:nvSpPr>
        <p:spPr/>
        <p:txBody>
          <a:bodyPr/>
          <a:lstStyle>
            <a:lvl1pPr>
              <a:defRPr>
                <a:cs typeface="Arial" panose="020B0604020202020204" pitchFamily="34" charset="0"/>
              </a:defRPr>
            </a:lvl1pPr>
          </a:lstStyle>
          <a:p>
            <a:fld id="{824C288A-05C3-411C-9AAD-4167286C64AA}" type="slidenum">
              <a:rPr lang="es-CR" altLang="es-CR"/>
              <a:pPr/>
              <a:t>‹Nº›</a:t>
            </a:fld>
            <a:endParaRPr lang="es-CR" altLang="es-CR"/>
          </a:p>
        </p:txBody>
      </p:sp>
      <p:sp>
        <p:nvSpPr>
          <p:cNvPr id="6" name="Footer Placeholder 20"/>
          <p:cNvSpPr>
            <a:spLocks noGrp="1"/>
          </p:cNvSpPr>
          <p:nvPr>
            <p:ph type="ftr" sz="quarter" idx="12"/>
          </p:nvPr>
        </p:nvSpPr>
        <p:spPr/>
        <p:txBody>
          <a:bodyPr/>
          <a:lstStyle>
            <a:lvl1pPr>
              <a:defRPr>
                <a:latin typeface="+mn-lt"/>
                <a:cs typeface="Arial" pitchFamily="34" charset="0"/>
              </a:defRPr>
            </a:lvl1pPr>
          </a:lstStyle>
          <a:p>
            <a:pPr>
              <a:defRPr/>
            </a:pPr>
            <a:endParaRPr lang="es-ES_tradnl"/>
          </a:p>
        </p:txBody>
      </p:sp>
    </p:spTree>
    <p:extLst>
      <p:ext uri="{BB962C8B-B14F-4D97-AF65-F5344CB8AC3E}">
        <p14:creationId xmlns:p14="http://schemas.microsoft.com/office/powerpoint/2010/main" val="8725113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R"/>
          </a:p>
        </p:txBody>
      </p:sp>
    </p:spTree>
    <p:extLst>
      <p:ext uri="{BB962C8B-B14F-4D97-AF65-F5344CB8AC3E}">
        <p14:creationId xmlns:p14="http://schemas.microsoft.com/office/powerpoint/2010/main" val="41643541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Tree>
    <p:extLst>
      <p:ext uri="{BB962C8B-B14F-4D97-AF65-F5344CB8AC3E}">
        <p14:creationId xmlns:p14="http://schemas.microsoft.com/office/powerpoint/2010/main" val="27609542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27831311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Tree>
    <p:extLst>
      <p:ext uri="{BB962C8B-B14F-4D97-AF65-F5344CB8AC3E}">
        <p14:creationId xmlns:p14="http://schemas.microsoft.com/office/powerpoint/2010/main" val="1466956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Tree>
    <p:extLst>
      <p:ext uri="{BB962C8B-B14F-4D97-AF65-F5344CB8AC3E}">
        <p14:creationId xmlns:p14="http://schemas.microsoft.com/office/powerpoint/2010/main" val="3434258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R"/>
          </a:p>
        </p:txBody>
      </p:sp>
    </p:spTree>
    <p:extLst>
      <p:ext uri="{BB962C8B-B14F-4D97-AF65-F5344CB8AC3E}">
        <p14:creationId xmlns:p14="http://schemas.microsoft.com/office/powerpoint/2010/main" val="35451900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20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63860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C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fld id="{BFCC407C-6296-4768-A913-7CEF4633E183}" type="slidenum">
              <a:rPr lang="es-ES" altLang="es-CR"/>
              <a:pPr/>
              <a:t>‹Nº›</a:t>
            </a:fld>
            <a:endParaRPr lang="es-ES" altLang="es-CR"/>
          </a:p>
        </p:txBody>
      </p:sp>
    </p:spTree>
    <p:extLst>
      <p:ext uri="{BB962C8B-B14F-4D97-AF65-F5344CB8AC3E}">
        <p14:creationId xmlns:p14="http://schemas.microsoft.com/office/powerpoint/2010/main" val="27385397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R"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8053045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Tree>
    <p:extLst>
      <p:ext uri="{BB962C8B-B14F-4D97-AF65-F5344CB8AC3E}">
        <p14:creationId xmlns:p14="http://schemas.microsoft.com/office/powerpoint/2010/main" val="16825202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Tree>
    <p:extLst>
      <p:ext uri="{BB962C8B-B14F-4D97-AF65-F5344CB8AC3E}">
        <p14:creationId xmlns:p14="http://schemas.microsoft.com/office/powerpoint/2010/main" val="17725457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fld id="{1C80AE09-91A0-4FC6-830B-AC3651299AB6}" type="slidenum">
              <a:rPr lang="en-US" altLang="es-CR"/>
              <a:pPr/>
              <a:t>‹Nº›</a:t>
            </a:fld>
            <a:endParaRPr lang="en-US" altLang="es-CR"/>
          </a:p>
        </p:txBody>
      </p:sp>
    </p:spTree>
    <p:extLst>
      <p:ext uri="{BB962C8B-B14F-4D97-AF65-F5344CB8AC3E}">
        <p14:creationId xmlns:p14="http://schemas.microsoft.com/office/powerpoint/2010/main" val="18805898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fld id="{591810DA-2EA1-4DF3-9474-AA2303EC3A14}" type="slidenum">
              <a:rPr lang="en-US" altLang="es-CR"/>
              <a:pPr/>
              <a:t>‹Nº›</a:t>
            </a:fld>
            <a:endParaRPr lang="en-US" altLang="es-CR"/>
          </a:p>
        </p:txBody>
      </p:sp>
    </p:spTree>
    <p:extLst>
      <p:ext uri="{BB962C8B-B14F-4D97-AF65-F5344CB8AC3E}">
        <p14:creationId xmlns:p14="http://schemas.microsoft.com/office/powerpoint/2010/main" val="1608425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fld id="{2D4FD3CF-DBE5-4B38-A493-E3A183233D78}" type="slidenum">
              <a:rPr lang="en-US" altLang="es-CR"/>
              <a:pPr/>
              <a:t>‹Nº›</a:t>
            </a:fld>
            <a:endParaRPr lang="en-US" altLang="es-CR"/>
          </a:p>
        </p:txBody>
      </p:sp>
    </p:spTree>
    <p:extLst>
      <p:ext uri="{BB962C8B-B14F-4D97-AF65-F5344CB8AC3E}">
        <p14:creationId xmlns:p14="http://schemas.microsoft.com/office/powerpoint/2010/main" val="25894771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fld id="{A9BB106D-FA3D-4880-87A5-A1E930A7467E}" type="slidenum">
              <a:rPr lang="en-US" altLang="es-CR"/>
              <a:pPr/>
              <a:t>‹Nº›</a:t>
            </a:fld>
            <a:endParaRPr lang="en-US" altLang="es-CR"/>
          </a:p>
        </p:txBody>
      </p:sp>
    </p:spTree>
    <p:extLst>
      <p:ext uri="{BB962C8B-B14F-4D97-AF65-F5344CB8AC3E}">
        <p14:creationId xmlns:p14="http://schemas.microsoft.com/office/powerpoint/2010/main" val="22854439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fld id="{D4EA19A3-F69C-453D-BC19-6D4B90998B3D}" type="slidenum">
              <a:rPr lang="en-US" altLang="es-CR"/>
              <a:pPr/>
              <a:t>‹Nº›</a:t>
            </a:fld>
            <a:endParaRPr lang="en-US" altLang="es-CR"/>
          </a:p>
        </p:txBody>
      </p:sp>
    </p:spTree>
    <p:extLst>
      <p:ext uri="{BB962C8B-B14F-4D97-AF65-F5344CB8AC3E}">
        <p14:creationId xmlns:p14="http://schemas.microsoft.com/office/powerpoint/2010/main" val="21258522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fld id="{C799BADC-054A-4DB1-B8FD-4B37BDF9F711}" type="slidenum">
              <a:rPr lang="en-US" altLang="es-CR"/>
              <a:pPr/>
              <a:t>‹Nº›</a:t>
            </a:fld>
            <a:endParaRPr lang="en-US" altLang="es-CR"/>
          </a:p>
        </p:txBody>
      </p:sp>
    </p:spTree>
    <p:extLst>
      <p:ext uri="{BB962C8B-B14F-4D97-AF65-F5344CB8AC3E}">
        <p14:creationId xmlns:p14="http://schemas.microsoft.com/office/powerpoint/2010/main" val="12755345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fld id="{28220481-3EA9-48EC-962D-6EB4C41DCC49}" type="slidenum">
              <a:rPr lang="en-US" altLang="es-CR"/>
              <a:pPr/>
              <a:t>‹Nº›</a:t>
            </a:fld>
            <a:endParaRPr lang="en-US" altLang="es-CR"/>
          </a:p>
        </p:txBody>
      </p:sp>
    </p:spTree>
    <p:extLst>
      <p:ext uri="{BB962C8B-B14F-4D97-AF65-F5344CB8AC3E}">
        <p14:creationId xmlns:p14="http://schemas.microsoft.com/office/powerpoint/2010/main" val="159350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C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fld id="{1ED2B46C-B376-4560-940B-6550B5D0645A}" type="slidenum">
              <a:rPr lang="es-ES" altLang="es-CR"/>
              <a:pPr/>
              <a:t>‹Nº›</a:t>
            </a:fld>
            <a:endParaRPr lang="es-ES" altLang="es-CR"/>
          </a:p>
        </p:txBody>
      </p:sp>
    </p:spTree>
    <p:extLst>
      <p:ext uri="{BB962C8B-B14F-4D97-AF65-F5344CB8AC3E}">
        <p14:creationId xmlns:p14="http://schemas.microsoft.com/office/powerpoint/2010/main" val="32830325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fld id="{0B8F0A07-4FDB-4382-B32C-1CABF86A2D9C}" type="slidenum">
              <a:rPr lang="en-US" altLang="es-CR"/>
              <a:pPr/>
              <a:t>‹Nº›</a:t>
            </a:fld>
            <a:endParaRPr lang="en-US" altLang="es-CR"/>
          </a:p>
        </p:txBody>
      </p:sp>
    </p:spTree>
    <p:extLst>
      <p:ext uri="{BB962C8B-B14F-4D97-AF65-F5344CB8AC3E}">
        <p14:creationId xmlns:p14="http://schemas.microsoft.com/office/powerpoint/2010/main" val="12163341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fld id="{0195F6A9-4257-4091-8B2D-9E48467DE86D}" type="slidenum">
              <a:rPr lang="en-US" altLang="es-CR"/>
              <a:pPr/>
              <a:t>‹Nº›</a:t>
            </a:fld>
            <a:endParaRPr lang="en-US" altLang="es-CR"/>
          </a:p>
        </p:txBody>
      </p:sp>
    </p:spTree>
    <p:extLst>
      <p:ext uri="{BB962C8B-B14F-4D97-AF65-F5344CB8AC3E}">
        <p14:creationId xmlns:p14="http://schemas.microsoft.com/office/powerpoint/2010/main" val="2463720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fld id="{5AAAA63C-9700-458A-8193-AB6B018CDC81}" type="slidenum">
              <a:rPr lang="en-US" altLang="es-CR"/>
              <a:pPr/>
              <a:t>‹Nº›</a:t>
            </a:fld>
            <a:endParaRPr lang="en-US" altLang="es-CR"/>
          </a:p>
        </p:txBody>
      </p:sp>
    </p:spTree>
    <p:extLst>
      <p:ext uri="{BB962C8B-B14F-4D97-AF65-F5344CB8AC3E}">
        <p14:creationId xmlns:p14="http://schemas.microsoft.com/office/powerpoint/2010/main" val="14418426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72250" y="609600"/>
            <a:ext cx="1885950" cy="5334000"/>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914400" y="609600"/>
            <a:ext cx="5505450" cy="5334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fld id="{2DE85C3F-7EF3-4B1A-B1C4-CCD67CB617C6}" type="slidenum">
              <a:rPr lang="en-US" altLang="es-CR"/>
              <a:pPr/>
              <a:t>‹Nº›</a:t>
            </a:fld>
            <a:endParaRPr lang="en-US" altLang="es-CR"/>
          </a:p>
        </p:txBody>
      </p:sp>
    </p:spTree>
    <p:extLst>
      <p:ext uri="{BB962C8B-B14F-4D97-AF65-F5344CB8AC3E}">
        <p14:creationId xmlns:p14="http://schemas.microsoft.com/office/powerpoint/2010/main" val="31177800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3F248308-7179-4509-B37B-13F745AF3FBF}" type="slidenum">
              <a:rPr lang="es-ES" altLang="es-CR"/>
              <a:pPr/>
              <a:t>‹Nº›</a:t>
            </a:fld>
            <a:endParaRPr lang="es-ES" altLang="es-CR"/>
          </a:p>
        </p:txBody>
      </p:sp>
    </p:spTree>
    <p:extLst>
      <p:ext uri="{BB962C8B-B14F-4D97-AF65-F5344CB8AC3E}">
        <p14:creationId xmlns:p14="http://schemas.microsoft.com/office/powerpoint/2010/main" val="227017663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2B2C46B6-CCDF-47A4-A7EE-FA85FE46479D}" type="slidenum">
              <a:rPr lang="es-ES" altLang="es-CR"/>
              <a:pPr/>
              <a:t>‹Nº›</a:t>
            </a:fld>
            <a:endParaRPr lang="es-ES" altLang="es-CR"/>
          </a:p>
        </p:txBody>
      </p:sp>
    </p:spTree>
    <p:extLst>
      <p:ext uri="{BB962C8B-B14F-4D97-AF65-F5344CB8AC3E}">
        <p14:creationId xmlns:p14="http://schemas.microsoft.com/office/powerpoint/2010/main" val="426809019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C5F55103-EA43-4513-966C-56740EEE61E8}" type="slidenum">
              <a:rPr lang="es-ES" altLang="es-CR"/>
              <a:pPr/>
              <a:t>‹Nº›</a:t>
            </a:fld>
            <a:endParaRPr lang="es-ES" altLang="es-CR"/>
          </a:p>
        </p:txBody>
      </p:sp>
    </p:spTree>
    <p:extLst>
      <p:ext uri="{BB962C8B-B14F-4D97-AF65-F5344CB8AC3E}">
        <p14:creationId xmlns:p14="http://schemas.microsoft.com/office/powerpoint/2010/main" val="381017926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685800" y="1773238"/>
            <a:ext cx="3810000" cy="4322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648200" y="1773238"/>
            <a:ext cx="3810000" cy="4322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C12DFC58-D58A-42CC-B2A6-9EB830D95813}" type="slidenum">
              <a:rPr lang="es-ES" altLang="es-CR"/>
              <a:pPr/>
              <a:t>‹Nº›</a:t>
            </a:fld>
            <a:endParaRPr lang="es-ES" altLang="es-CR"/>
          </a:p>
        </p:txBody>
      </p:sp>
    </p:spTree>
    <p:extLst>
      <p:ext uri="{BB962C8B-B14F-4D97-AF65-F5344CB8AC3E}">
        <p14:creationId xmlns:p14="http://schemas.microsoft.com/office/powerpoint/2010/main" val="102304133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fld id="{5CAFE478-B8A0-4DA0-AAE0-B939D4B1E4D6}" type="slidenum">
              <a:rPr lang="es-ES" altLang="es-CR"/>
              <a:pPr/>
              <a:t>‹Nº›</a:t>
            </a:fld>
            <a:endParaRPr lang="es-ES" altLang="es-CR"/>
          </a:p>
        </p:txBody>
      </p:sp>
    </p:spTree>
    <p:extLst>
      <p:ext uri="{BB962C8B-B14F-4D97-AF65-F5344CB8AC3E}">
        <p14:creationId xmlns:p14="http://schemas.microsoft.com/office/powerpoint/2010/main" val="96396244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fld id="{0DAD7303-D9AF-4EBB-8BCA-263F63EBF144}" type="slidenum">
              <a:rPr lang="es-ES" altLang="es-CR"/>
              <a:pPr/>
              <a:t>‹Nº›</a:t>
            </a:fld>
            <a:endParaRPr lang="es-ES" altLang="es-CR"/>
          </a:p>
        </p:txBody>
      </p:sp>
    </p:spTree>
    <p:extLst>
      <p:ext uri="{BB962C8B-B14F-4D97-AF65-F5344CB8AC3E}">
        <p14:creationId xmlns:p14="http://schemas.microsoft.com/office/powerpoint/2010/main" val="297683228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2.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4.jpe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4.jpeg"/><Relationship Id="rId5" Type="http://schemas.openxmlformats.org/officeDocument/2006/relationships/slideLayout" Target="../slideLayouts/slideLayout67.xml"/><Relationship Id="rId10" Type="http://schemas.openxmlformats.org/officeDocument/2006/relationships/theme" Target="../theme/theme7.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smtClean="0"/>
              <a:t>Click to edit Master title style</a:t>
            </a:r>
            <a:endParaRPr lang="es-CR" altLang="es-CR"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smtClean="0"/>
              <a:t>Click to edit Master text styles</a:t>
            </a:r>
          </a:p>
          <a:p>
            <a:pPr lvl="1"/>
            <a:r>
              <a:rPr lang="en-US" altLang="es-CR" smtClean="0"/>
              <a:t>Second level</a:t>
            </a:r>
          </a:p>
          <a:p>
            <a:pPr lvl="2"/>
            <a:r>
              <a:rPr lang="en-US" altLang="es-CR" smtClean="0"/>
              <a:t>Third level</a:t>
            </a:r>
          </a:p>
          <a:p>
            <a:pPr lvl="3"/>
            <a:r>
              <a:rPr lang="en-US" altLang="es-CR" smtClean="0"/>
              <a:t>Fourth level</a:t>
            </a:r>
          </a:p>
          <a:p>
            <a:pPr lvl="4"/>
            <a:r>
              <a:rPr lang="en-US" altLang="es-CR" smtClean="0"/>
              <a:t>Fifth level</a:t>
            </a:r>
            <a:endParaRPr lang="es-CR" altLang="es-C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charset="0"/>
                <a:cs typeface="Arial" charset="0"/>
              </a:defRPr>
            </a:lvl1pPr>
          </a:lstStyle>
          <a:p>
            <a:pPr>
              <a:defRPr/>
            </a:pPr>
            <a:endParaRPr lang="es-E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charset="0"/>
                <a:cs typeface="Arial" charset="0"/>
              </a:defRPr>
            </a:lvl1pPr>
          </a:lstStyle>
          <a:p>
            <a:pPr>
              <a:defRPr/>
            </a:pPr>
            <a:endParaRPr lang="es-E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defRPr>
            </a:lvl1pPr>
          </a:lstStyle>
          <a:p>
            <a:fld id="{17094B3C-E751-4D07-82D8-44FF8A7C66FF}" type="slidenum">
              <a:rPr lang="es-ES" altLang="es-CR"/>
              <a:pPr/>
              <a:t>‹Nº›</a:t>
            </a:fld>
            <a:endParaRPr lang="es-ES" altLang="es-CR"/>
          </a:p>
        </p:txBody>
      </p:sp>
    </p:spTree>
  </p:cSld>
  <p:clrMap bg1="lt1" tx1="dk1" bg2="lt2" tx2="dk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 id="2147485093" r:id="rId12"/>
    <p:sldLayoutId id="214748509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483" descr="pp_f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50838"/>
            <a:ext cx="91440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body" idx="1"/>
          </p:nvPr>
        </p:nvSpPr>
        <p:spPr bwMode="auto">
          <a:xfrm>
            <a:off x="685800" y="1773238"/>
            <a:ext cx="7772400"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p>
        </p:txBody>
      </p:sp>
      <p:sp>
        <p:nvSpPr>
          <p:cNvPr id="13316" name="Rectangle 18"/>
          <p:cNvSpPr>
            <a:spLocks noGrp="1" noChangeArrowheads="1"/>
          </p:cNvSpPr>
          <p:nvPr>
            <p:ph type="title"/>
          </p:nvPr>
        </p:nvSpPr>
        <p:spPr bwMode="auto">
          <a:xfrm>
            <a:off x="457200" y="549275"/>
            <a:ext cx="82296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smtClean="0"/>
              <a:t>Haga clic para cambiar el estilo de título	</a:t>
            </a:r>
          </a:p>
        </p:txBody>
      </p:sp>
      <p:sp>
        <p:nvSpPr>
          <p:cNvPr id="8" name="Rectangle 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34" charset="0"/>
                <a:cs typeface="Arial" charset="0"/>
              </a:defRPr>
            </a:lvl1pPr>
          </a:lstStyle>
          <a:p>
            <a:pPr>
              <a:defRPr/>
            </a:pPr>
            <a:endParaRPr lang="es-ES"/>
          </a:p>
        </p:txBody>
      </p:sp>
      <p:sp>
        <p:nvSpPr>
          <p:cNvPr id="9" name="Rectangle 5"/>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FFFFFF"/>
                </a:solidFill>
                <a:latin typeface="Tahoma" pitchFamily="34" charset="0"/>
                <a:cs typeface="Arial" charset="0"/>
              </a:defRPr>
            </a:lvl1pPr>
          </a:lstStyle>
          <a:p>
            <a:pPr>
              <a:defRPr/>
            </a:pPr>
            <a:endParaRPr lang="es-ES"/>
          </a:p>
        </p:txBody>
      </p:sp>
      <p:sp>
        <p:nvSpPr>
          <p:cNvPr id="10" name="Rectangle 6"/>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panose="020B0604030504040204" pitchFamily="34" charset="0"/>
              </a:defRPr>
            </a:lvl1pPr>
          </a:lstStyle>
          <a:p>
            <a:fld id="{413A805D-5F52-4777-B42D-3A2D38CCB6A1}" type="slidenum">
              <a:rPr lang="es-ES" altLang="es-CR"/>
              <a:pPr/>
              <a:t>‹Nº›</a:t>
            </a:fld>
            <a:endParaRPr lang="es-ES" altLang="es-CR"/>
          </a:p>
        </p:txBody>
      </p:sp>
    </p:spTree>
  </p:cSld>
  <p:clrMap bg1="lt1" tx1="dk1" bg2="lt2" tx2="dk2" accent1="accent1" accent2="accent2" accent3="accent3" accent4="accent4" accent5="accent5" accent6="accent6" hlink="hlink" folHlink="folHlink"/>
  <p:sldLayoutIdLst>
    <p:sldLayoutId id="2147485176" r:id="rId1"/>
    <p:sldLayoutId id="2147485177" r:id="rId2"/>
    <p:sldLayoutId id="2147485178" r:id="rId3"/>
    <p:sldLayoutId id="2147485179" r:id="rId4"/>
    <p:sldLayoutId id="2147485180" r:id="rId5"/>
    <p:sldLayoutId id="2147485181" r:id="rId6"/>
    <p:sldLayoutId id="2147485182" r:id="rId7"/>
    <p:sldLayoutId id="2147485183" r:id="rId8"/>
    <p:sldLayoutId id="2147485184" r:id="rId9"/>
    <p:sldLayoutId id="2147485185" r:id="rId10"/>
    <p:sldLayoutId id="2147485186" r:id="rId11"/>
  </p:sldLayoutIdLst>
  <p:transition/>
  <p:timing>
    <p:tnLst>
      <p:par>
        <p:cTn id="1" dur="indefinite" restart="never" nodeType="tmRoot"/>
      </p:par>
    </p:tnLst>
  </p:timing>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pitchFamily="34" charset="0"/>
        </a:defRPr>
      </a:lvl2pPr>
      <a:lvl3pPr algn="ctr" rtl="0" eaLnBrk="0" fontAlgn="base" hangingPunct="0">
        <a:spcBef>
          <a:spcPct val="0"/>
        </a:spcBef>
        <a:spcAft>
          <a:spcPct val="0"/>
        </a:spcAft>
        <a:defRPr sz="2400" b="1">
          <a:solidFill>
            <a:schemeClr val="tx2"/>
          </a:solidFill>
          <a:latin typeface="Arial" pitchFamily="34" charset="0"/>
        </a:defRPr>
      </a:lvl3pPr>
      <a:lvl4pPr algn="ctr" rtl="0" eaLnBrk="0" fontAlgn="base" hangingPunct="0">
        <a:spcBef>
          <a:spcPct val="0"/>
        </a:spcBef>
        <a:spcAft>
          <a:spcPct val="0"/>
        </a:spcAft>
        <a:defRPr sz="2400" b="1">
          <a:solidFill>
            <a:schemeClr val="tx2"/>
          </a:solidFill>
          <a:latin typeface="Arial" pitchFamily="34" charset="0"/>
        </a:defRPr>
      </a:lvl4pPr>
      <a:lvl5pPr algn="ctr" rtl="0" eaLnBrk="0" fontAlgn="base" hangingPunct="0">
        <a:spcBef>
          <a:spcPct val="0"/>
        </a:spcBef>
        <a:spcAft>
          <a:spcPct val="0"/>
        </a:spcAft>
        <a:defRPr sz="2400" b="1">
          <a:solidFill>
            <a:schemeClr val="tx2"/>
          </a:solidFill>
          <a:latin typeface="Arial" pitchFamily="34" charset="0"/>
        </a:defRPr>
      </a:lvl5pPr>
      <a:lvl6pPr marL="457200" algn="ctr" rtl="0" fontAlgn="base">
        <a:spcBef>
          <a:spcPct val="0"/>
        </a:spcBef>
        <a:spcAft>
          <a:spcPct val="0"/>
        </a:spcAft>
        <a:defRPr sz="2400" b="1">
          <a:solidFill>
            <a:schemeClr val="tx2"/>
          </a:solidFill>
          <a:latin typeface="Arial" pitchFamily="34" charset="0"/>
        </a:defRPr>
      </a:lvl6pPr>
      <a:lvl7pPr marL="914400" algn="ctr" rtl="0" fontAlgn="base">
        <a:spcBef>
          <a:spcPct val="0"/>
        </a:spcBef>
        <a:spcAft>
          <a:spcPct val="0"/>
        </a:spcAft>
        <a:defRPr sz="2400" b="1">
          <a:solidFill>
            <a:schemeClr val="tx2"/>
          </a:solidFill>
          <a:latin typeface="Arial" pitchFamily="34" charset="0"/>
        </a:defRPr>
      </a:lvl7pPr>
      <a:lvl8pPr marL="1371600" algn="ctr" rtl="0" fontAlgn="base">
        <a:spcBef>
          <a:spcPct val="0"/>
        </a:spcBef>
        <a:spcAft>
          <a:spcPct val="0"/>
        </a:spcAft>
        <a:defRPr sz="2400" b="1">
          <a:solidFill>
            <a:schemeClr val="tx2"/>
          </a:solidFill>
          <a:latin typeface="Arial" pitchFamily="34" charset="0"/>
        </a:defRPr>
      </a:lvl8pPr>
      <a:lvl9pPr marL="1828800" algn="ctr" rtl="0" fontAlgn="base">
        <a:spcBef>
          <a:spcPct val="0"/>
        </a:spcBef>
        <a:spcAft>
          <a:spcPct val="0"/>
        </a:spcAft>
        <a:defRPr sz="24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bwMode="auto">
          <a:xfrm>
            <a:off x="685800" y="609600"/>
            <a:ext cx="77628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s-CR" smtClean="0"/>
              <a:t>Pulse para editar el formato del texto de título</a:t>
            </a:r>
          </a:p>
        </p:txBody>
      </p:sp>
      <p:sp>
        <p:nvSpPr>
          <p:cNvPr id="14339" name="Rectangle 2"/>
          <p:cNvSpPr>
            <a:spLocks noGrp="1" noChangeArrowheads="1"/>
          </p:cNvSpPr>
          <p:nvPr>
            <p:ph type="body" idx="1"/>
          </p:nvPr>
        </p:nvSpPr>
        <p:spPr bwMode="auto">
          <a:xfrm>
            <a:off x="685800" y="1981200"/>
            <a:ext cx="77628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s-CR" smtClean="0"/>
              <a:t>Pulse para editar el formato de esquema del texto</a:t>
            </a:r>
          </a:p>
          <a:p>
            <a:pPr lvl="1"/>
            <a:r>
              <a:rPr lang="en-GB" altLang="es-CR" smtClean="0"/>
              <a:t>Segundo nivel del esquema</a:t>
            </a:r>
          </a:p>
          <a:p>
            <a:pPr lvl="2"/>
            <a:r>
              <a:rPr lang="en-GB" altLang="es-CR" smtClean="0"/>
              <a:t>Tercer nivel del esquema</a:t>
            </a:r>
          </a:p>
          <a:p>
            <a:pPr lvl="3"/>
            <a:r>
              <a:rPr lang="en-GB" altLang="es-CR" smtClean="0"/>
              <a:t>Cuarto nivel del esquema</a:t>
            </a:r>
          </a:p>
          <a:p>
            <a:pPr lvl="4"/>
            <a:r>
              <a:rPr lang="en-GB" altLang="es-CR" smtClean="0"/>
              <a:t>Quinto nivel del esquema</a:t>
            </a:r>
          </a:p>
          <a:p>
            <a:pPr lvl="4"/>
            <a:r>
              <a:rPr lang="en-GB" altLang="es-CR" smtClean="0"/>
              <a:t>Sexto nivel del esquema</a:t>
            </a:r>
          </a:p>
          <a:p>
            <a:pPr lvl="4"/>
            <a:r>
              <a:rPr lang="en-GB" altLang="es-CR" smtClean="0"/>
              <a:t>Séptimo nivel del esquema</a:t>
            </a:r>
          </a:p>
        </p:txBody>
      </p:sp>
      <p:sp>
        <p:nvSpPr>
          <p:cNvPr id="28675" name="Text Box 3"/>
          <p:cNvSpPr txBox="1">
            <a:spLocks noChangeArrowheads="1"/>
          </p:cNvSpPr>
          <p:nvPr/>
        </p:nvSpPr>
        <p:spPr bwMode="auto">
          <a:xfrm>
            <a:off x="685800" y="6248400"/>
            <a:ext cx="1905000" cy="457200"/>
          </a:xfrm>
          <a:prstGeom prst="rect">
            <a:avLst/>
          </a:prstGeom>
          <a:noFill/>
          <a:ln w="9525" cap="flat">
            <a:noFill/>
            <a:round/>
            <a:headEnd/>
            <a:tailEnd/>
          </a:ln>
          <a:effectLst/>
        </p:spPr>
        <p:txBody>
          <a:bodyPr wrap="none" anchor="ctr"/>
          <a:lstStyle/>
          <a:p>
            <a:pPr>
              <a:buFont typeface="Times New Roman" pitchFamily="16" charset="0"/>
              <a:buNone/>
              <a:defRPr/>
            </a:pPr>
            <a:endParaRPr lang="es-CR">
              <a:latin typeface="Tahoma" pitchFamily="32" charset="0"/>
              <a:ea typeface="Microsoft YaHei" pitchFamily="32" charset="-122"/>
              <a:cs typeface="Arial" charset="0"/>
            </a:endParaRPr>
          </a:p>
        </p:txBody>
      </p:sp>
      <p:sp>
        <p:nvSpPr>
          <p:cNvPr id="28676" name="Text Box 4"/>
          <p:cNvSpPr txBox="1">
            <a:spLocks noChangeArrowheads="1"/>
          </p:cNvSpPr>
          <p:nvPr/>
        </p:nvSpPr>
        <p:spPr bwMode="auto">
          <a:xfrm>
            <a:off x="3124200" y="6248400"/>
            <a:ext cx="2895600" cy="457200"/>
          </a:xfrm>
          <a:prstGeom prst="rect">
            <a:avLst/>
          </a:prstGeom>
          <a:noFill/>
          <a:ln w="9525" cap="flat">
            <a:noFill/>
            <a:round/>
            <a:headEnd/>
            <a:tailEnd/>
          </a:ln>
          <a:effectLst/>
        </p:spPr>
        <p:txBody>
          <a:bodyPr wrap="none" anchor="ctr"/>
          <a:lstStyle/>
          <a:p>
            <a:pPr>
              <a:buFont typeface="Times New Roman" pitchFamily="16" charset="0"/>
              <a:buNone/>
              <a:defRPr/>
            </a:pPr>
            <a:endParaRPr lang="es-CR">
              <a:latin typeface="Tahoma" pitchFamily="32" charset="0"/>
              <a:ea typeface="Microsoft YaHei" pitchFamily="32" charset="-122"/>
              <a:cs typeface="Arial" charset="0"/>
            </a:endParaRPr>
          </a:p>
        </p:txBody>
      </p:sp>
      <p:sp>
        <p:nvSpPr>
          <p:cNvPr id="28677" name="Rectangle 5"/>
          <p:cNvSpPr>
            <a:spLocks noGrp="1" noChangeArrowheads="1"/>
          </p:cNvSpPr>
          <p:nvPr>
            <p:ph type="sldNum"/>
          </p:nvPr>
        </p:nvSpPr>
        <p:spPr bwMode="auto">
          <a:xfrm>
            <a:off x="6553200" y="6248400"/>
            <a:ext cx="1895475" cy="44767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F2BE04B8-1A13-4EA8-8630-326CEF1EE890}" type="slidenum">
              <a:rPr lang="en-US" altLang="es-CR"/>
              <a:pPr/>
              <a:t>‹Nº›</a:t>
            </a:fld>
            <a:endParaRPr lang="en-US" altLang="es-CR"/>
          </a:p>
        </p:txBody>
      </p:sp>
    </p:spTree>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ＭＳ Ｐゴシック"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ＭＳ Ｐゴシック"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ＭＳ Ｐゴシック"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ＭＳ Ｐゴシック"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ＭＳ Ｐゴシック"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MS PGothic" pitchFamily="32"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MS PGothic" pitchFamily="32"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MS PGothic" pitchFamily="32"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MS PGothic" pitchFamily="32"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buChar char="•"/>
        <a:defRPr sz="3200">
          <a:solidFill>
            <a:srgbClr val="000000"/>
          </a:solidFill>
          <a:latin typeface="+mn-lt"/>
          <a:ea typeface="ＭＳ Ｐゴシック"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ＭＳ Ｐゴシック"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n-lt"/>
          <a:ea typeface="ＭＳ Ｐゴシック"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ＭＳ Ｐゴシック"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ＭＳ Ｐゴシック"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685800" y="609600"/>
            <a:ext cx="7764463"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s-CR" smtClean="0"/>
              <a:t>Pulse para editar el formato del texto de título</a:t>
            </a:r>
          </a:p>
        </p:txBody>
      </p:sp>
      <p:sp>
        <p:nvSpPr>
          <p:cNvPr id="15363" name="Rectangle 2"/>
          <p:cNvSpPr>
            <a:spLocks noGrp="1" noChangeArrowheads="1"/>
          </p:cNvSpPr>
          <p:nvPr>
            <p:ph type="body" idx="1"/>
          </p:nvPr>
        </p:nvSpPr>
        <p:spPr bwMode="auto">
          <a:xfrm>
            <a:off x="685800" y="1981200"/>
            <a:ext cx="7764463"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s-CR" smtClean="0"/>
              <a:t>Pulse para editar el formato de esquema del texto</a:t>
            </a:r>
          </a:p>
          <a:p>
            <a:pPr lvl="1"/>
            <a:r>
              <a:rPr lang="en-GB" altLang="es-CR" smtClean="0"/>
              <a:t>Segundo nivel del esquema</a:t>
            </a:r>
          </a:p>
          <a:p>
            <a:pPr lvl="2"/>
            <a:r>
              <a:rPr lang="en-GB" altLang="es-CR" smtClean="0"/>
              <a:t>Tercer nivel del esquema</a:t>
            </a:r>
          </a:p>
          <a:p>
            <a:pPr lvl="3"/>
            <a:r>
              <a:rPr lang="en-GB" altLang="es-CR" smtClean="0"/>
              <a:t>Cuarto nivel del esquema</a:t>
            </a:r>
          </a:p>
          <a:p>
            <a:pPr lvl="4"/>
            <a:r>
              <a:rPr lang="en-GB" altLang="es-CR" smtClean="0"/>
              <a:t>Quinto nivel del esquema</a:t>
            </a:r>
          </a:p>
          <a:p>
            <a:pPr lvl="4"/>
            <a:r>
              <a:rPr lang="en-GB" altLang="es-CR" smtClean="0"/>
              <a:t>Sexto nivel del esquema</a:t>
            </a:r>
          </a:p>
          <a:p>
            <a:pPr lvl="4"/>
            <a:r>
              <a:rPr lang="en-GB" altLang="es-CR" smtClean="0"/>
              <a:t>Séptimo nivel del esquema</a:t>
            </a:r>
          </a:p>
        </p:txBody>
      </p:sp>
      <p:sp>
        <p:nvSpPr>
          <p:cNvPr id="2051" name="Text Box 3"/>
          <p:cNvSpPr txBox="1">
            <a:spLocks noChangeArrowheads="1"/>
          </p:cNvSpPr>
          <p:nvPr/>
        </p:nvSpPr>
        <p:spPr bwMode="auto">
          <a:xfrm>
            <a:off x="685800" y="6248400"/>
            <a:ext cx="1905000" cy="457200"/>
          </a:xfrm>
          <a:prstGeom prst="rect">
            <a:avLst/>
          </a:prstGeom>
          <a:noFill/>
          <a:ln w="9525" cap="flat">
            <a:noFill/>
            <a:round/>
            <a:headEnd/>
            <a:tailEnd/>
          </a:ln>
          <a:effectLst/>
        </p:spPr>
        <p:txBody>
          <a:bodyPr wrap="none" anchor="ctr"/>
          <a:lstStyle/>
          <a:p>
            <a:pPr>
              <a:buFont typeface="Times New Roman" pitchFamily="16" charset="0"/>
              <a:buNone/>
              <a:defRPr/>
            </a:pPr>
            <a:endParaRPr lang="es-CR">
              <a:latin typeface="Tahoma" pitchFamily="32" charset="0"/>
              <a:ea typeface="Microsoft YaHei" charset="-122"/>
              <a:cs typeface="Arial" charset="0"/>
            </a:endParaRPr>
          </a:p>
        </p:txBody>
      </p:sp>
      <p:sp>
        <p:nvSpPr>
          <p:cNvPr id="2052" name="Text Box 4"/>
          <p:cNvSpPr txBox="1">
            <a:spLocks noChangeArrowheads="1"/>
          </p:cNvSpPr>
          <p:nvPr/>
        </p:nvSpPr>
        <p:spPr bwMode="auto">
          <a:xfrm>
            <a:off x="3124200" y="6248400"/>
            <a:ext cx="2895600" cy="457200"/>
          </a:xfrm>
          <a:prstGeom prst="rect">
            <a:avLst/>
          </a:prstGeom>
          <a:noFill/>
          <a:ln w="9525" cap="flat">
            <a:noFill/>
            <a:round/>
            <a:headEnd/>
            <a:tailEnd/>
          </a:ln>
          <a:effectLst/>
        </p:spPr>
        <p:txBody>
          <a:bodyPr wrap="none" anchor="ctr"/>
          <a:lstStyle/>
          <a:p>
            <a:pPr>
              <a:buFont typeface="Times New Roman" pitchFamily="16" charset="0"/>
              <a:buNone/>
              <a:defRPr/>
            </a:pPr>
            <a:endParaRPr lang="es-CR">
              <a:latin typeface="Tahoma" pitchFamily="32" charset="0"/>
              <a:ea typeface="Microsoft YaHei" charset="-122"/>
              <a:cs typeface="Arial" charset="0"/>
            </a:endParaRPr>
          </a:p>
        </p:txBody>
      </p:sp>
      <p:sp>
        <p:nvSpPr>
          <p:cNvPr id="2053" name="Rectangle 5"/>
          <p:cNvSpPr>
            <a:spLocks noGrp="1" noChangeArrowheads="1"/>
          </p:cNvSpPr>
          <p:nvPr>
            <p:ph type="sldNum"/>
          </p:nvPr>
        </p:nvSpPr>
        <p:spPr bwMode="auto">
          <a:xfrm>
            <a:off x="6553200" y="6248400"/>
            <a:ext cx="1897063" cy="44926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60938F69-7D0F-455A-B440-D4216E1A0476}" type="slidenum">
              <a:rPr lang="en-US" altLang="es-CR"/>
              <a:pPr/>
              <a:t>‹Nº›</a:t>
            </a:fld>
            <a:endParaRPr lang="en-US" altLang="es-CR"/>
          </a:p>
        </p:txBody>
      </p:sp>
    </p:spTree>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ＭＳ Ｐゴシック"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ＭＳ Ｐゴシック"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ＭＳ Ｐゴシック"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ＭＳ Ｐゴシック"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ＭＳ Ｐゴシック"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MS PGothic" pitchFamily="32"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MS PGothic" pitchFamily="32"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MS PGothic" pitchFamily="32"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MS PGothic" pitchFamily="32"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buChar char="•"/>
        <a:defRPr sz="3200">
          <a:solidFill>
            <a:srgbClr val="000000"/>
          </a:solidFill>
          <a:latin typeface="+mn-lt"/>
          <a:ea typeface="ＭＳ Ｐゴシック"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ＭＳ Ｐゴシック"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n-lt"/>
          <a:ea typeface="ＭＳ Ｐゴシック"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ＭＳ Ｐゴシック"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ＭＳ Ｐゴシック"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83331"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833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Arial" charset="0"/>
              </a:defRPr>
            </a:lvl1pPr>
          </a:lstStyle>
          <a:p>
            <a:pPr>
              <a:defRPr/>
            </a:pPr>
            <a:endParaRPr lang="es-ES"/>
          </a:p>
        </p:txBody>
      </p:sp>
      <p:sp>
        <p:nvSpPr>
          <p:cNvPr id="4833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Arial" charset="0"/>
              </a:defRPr>
            </a:lvl1pPr>
          </a:lstStyle>
          <a:p>
            <a:pPr>
              <a:defRPr/>
            </a:pPr>
            <a:endParaRPr lang="es-ES"/>
          </a:p>
        </p:txBody>
      </p:sp>
      <p:sp>
        <p:nvSpPr>
          <p:cNvPr id="4833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2248CFED-0614-4934-84F9-50D0537E1CA1}" type="slidenum">
              <a:rPr lang="es-ES" altLang="es-CR"/>
              <a:pPr/>
              <a:t>‹Nº›</a:t>
            </a:fld>
            <a:endParaRPr lang="es-ES" altLang="es-CR"/>
          </a:p>
        </p:txBody>
      </p:sp>
    </p:spTree>
  </p:cSld>
  <p:clrMap bg1="dk2" tx1="lt1" bg2="dk1" tx2="lt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 id="2147485106" r:id="rId12"/>
    <p:sldLayoutId id="2147485107" r:id="rId13"/>
    <p:sldLayoutId id="2147485108" r:id="rId14"/>
    <p:sldLayoutId id="2147485109"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bwMode="auto">
          <a:xfrm>
            <a:off x="685800" y="1773238"/>
            <a:ext cx="7772400"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p>
        </p:txBody>
      </p:sp>
      <p:sp>
        <p:nvSpPr>
          <p:cNvPr id="4099" name="Rectangle 18"/>
          <p:cNvSpPr>
            <a:spLocks noGrp="1" noChangeArrowheads="1"/>
          </p:cNvSpPr>
          <p:nvPr>
            <p:ph type="title"/>
          </p:nvPr>
        </p:nvSpPr>
        <p:spPr bwMode="auto">
          <a:xfrm>
            <a:off x="457200" y="549275"/>
            <a:ext cx="82296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smtClean="0"/>
              <a:t>Haga clic para cambiar el estilo de título	</a:t>
            </a:r>
          </a:p>
        </p:txBody>
      </p:sp>
      <p:sp>
        <p:nvSpPr>
          <p:cNvPr id="15" name="3 Marcador de fecha"/>
          <p:cNvSpPr>
            <a:spLocks noGrp="1"/>
          </p:cNvSpPr>
          <p:nvPr>
            <p:ph type="dt" sz="half" idx="2"/>
          </p:nvPr>
        </p:nvSpPr>
        <p:spPr bwMode="auto">
          <a:xfrm>
            <a:off x="1066800" y="63246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34" charset="0"/>
                <a:cs typeface="Arial" charset="0"/>
              </a:defRPr>
            </a:lvl1pPr>
          </a:lstStyle>
          <a:p>
            <a:pPr>
              <a:defRPr/>
            </a:pPr>
            <a:endParaRPr lang="es-ES"/>
          </a:p>
        </p:txBody>
      </p:sp>
      <p:sp>
        <p:nvSpPr>
          <p:cNvPr id="16" name="4 Marcador de pie de página"/>
          <p:cNvSpPr>
            <a:spLocks noGrp="1"/>
          </p:cNvSpPr>
          <p:nvPr>
            <p:ph type="ftr" sz="quarter" idx="3"/>
          </p:nvPr>
        </p:nvSpPr>
        <p:spPr bwMode="auto">
          <a:xfrm>
            <a:off x="3124200" y="63246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Tahoma" pitchFamily="34" charset="0"/>
                <a:cs typeface="Arial" charset="0"/>
              </a:defRPr>
            </a:lvl1pPr>
          </a:lstStyle>
          <a:p>
            <a:pPr>
              <a:defRPr/>
            </a:pPr>
            <a:endParaRPr lang="es-ES"/>
          </a:p>
        </p:txBody>
      </p:sp>
      <p:sp>
        <p:nvSpPr>
          <p:cNvPr id="17" name="5 Marcador de número de diapositiva"/>
          <p:cNvSpPr>
            <a:spLocks noGrp="1"/>
          </p:cNvSpPr>
          <p:nvPr>
            <p:ph type="sldNum" sz="quarter" idx="4"/>
          </p:nvPr>
        </p:nvSpPr>
        <p:spPr bwMode="auto">
          <a:xfrm>
            <a:off x="6172200" y="63246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panose="020B0604030504040204" pitchFamily="34" charset="0"/>
              </a:defRPr>
            </a:lvl1pPr>
          </a:lstStyle>
          <a:p>
            <a:fld id="{0875CA65-3DC6-4E88-84AB-D608C9149C4F}" type="slidenum">
              <a:rPr lang="es-ES" altLang="es-CR"/>
              <a:pPr/>
              <a:t>‹Nº›</a:t>
            </a:fld>
            <a:endParaRPr lang="es-ES" altLang="es-CR"/>
          </a:p>
        </p:txBody>
      </p:sp>
    </p:spTree>
  </p:cSld>
  <p:clrMap bg1="lt1" tx1="dk1" bg2="lt2" tx2="dk2" accent1="accent1" accent2="accent2" accent3="accent3" accent4="accent4" accent5="accent5" accent6="accent6" hlink="hlink" folHlink="folHlink"/>
  <p:sldLayoutIdLst>
    <p:sldLayoutId id="2147485209" r:id="rId1"/>
    <p:sldLayoutId id="2147485210" r:id="rId2"/>
  </p:sldLayoutIdLst>
  <p:transition/>
  <p:timing>
    <p:tnLst>
      <p:par>
        <p:cTn id="1" dur="indefinite" restart="never" nodeType="tmRoot"/>
      </p:par>
    </p:tnLst>
  </p:timing>
  <p:txStyles>
    <p:titleStyle>
      <a:lvl1pPr algn="ctr" rtl="0" eaLnBrk="0" fontAlgn="base" hangingPunct="0">
        <a:spcBef>
          <a:spcPct val="0"/>
        </a:spcBef>
        <a:spcAft>
          <a:spcPct val="0"/>
        </a:spcAft>
        <a:defRPr sz="2400" b="1">
          <a:solidFill>
            <a:schemeClr val="tx2"/>
          </a:solidFill>
          <a:latin typeface="Arial" pitchFamily="34" charset="0"/>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123" name="Title Placeholder 1"/>
          <p:cNvSpPr>
            <a:spLocks noGrp="1"/>
          </p:cNvSpPr>
          <p:nvPr>
            <p:ph type="title"/>
          </p:nvPr>
        </p:nvSpPr>
        <p:spPr bwMode="auto">
          <a:xfrm>
            <a:off x="352425" y="228600"/>
            <a:ext cx="7680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s-ES" altLang="es-CR" smtClean="0"/>
              <a:t>Haga clic para modificar el estilo de título del patrón</a:t>
            </a:r>
            <a:endParaRPr lang="en-US" altLang="es-CR" smtClean="0"/>
          </a:p>
        </p:txBody>
      </p:sp>
      <p:sp>
        <p:nvSpPr>
          <p:cNvPr id="5124" name="Text Placeholder 2"/>
          <p:cNvSpPr>
            <a:spLocks noGrp="1"/>
          </p:cNvSpPr>
          <p:nvPr>
            <p:ph type="body" idx="1"/>
          </p:nvPr>
        </p:nvSpPr>
        <p:spPr bwMode="auto">
          <a:xfrm>
            <a:off x="352425" y="1463675"/>
            <a:ext cx="76803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endParaRPr lang="en-US" altLang="es-CR" smtClean="0"/>
          </a:p>
        </p:txBody>
      </p:sp>
      <p:sp>
        <p:nvSpPr>
          <p:cNvPr id="8" name="Date Placeholder 11"/>
          <p:cNvSpPr>
            <a:spLocks noGrp="1"/>
          </p:cNvSpPr>
          <p:nvPr>
            <p:ph type="dt" sz="half" idx="2"/>
          </p:nvPr>
        </p:nvSpPr>
        <p:spPr>
          <a:xfrm>
            <a:off x="352425" y="6543675"/>
            <a:ext cx="1466850" cy="247650"/>
          </a:xfrm>
          <a:prstGeom prst="rect">
            <a:avLst/>
          </a:prstGeom>
        </p:spPr>
        <p:txBody>
          <a:bodyPr vert="horz" wrap="square" lIns="91440" tIns="45720" rIns="91440" bIns="45720" numCol="1" anchor="ctr" anchorCtr="0" compatLnSpc="1">
            <a:prstTxWarp prst="textNoShape">
              <a:avLst/>
            </a:prstTxWarp>
            <a:normAutofit/>
          </a:bodyPr>
          <a:lstStyle>
            <a:lvl1pPr>
              <a:defRPr sz="1000" b="1">
                <a:solidFill>
                  <a:srgbClr val="FFFFFF"/>
                </a:solidFill>
                <a:latin typeface="Corbel" pitchFamily="34" charset="0"/>
                <a:cs typeface="Tahoma" pitchFamily="34" charset="0"/>
              </a:defRPr>
            </a:lvl1pPr>
          </a:lstStyle>
          <a:p>
            <a:pPr>
              <a:defRPr/>
            </a:pPr>
            <a:fld id="{F781BE47-7749-402E-BB81-B0237AC61261}" type="datetimeFigureOut">
              <a:rPr lang="es-CR"/>
              <a:pPr>
                <a:defRPr/>
              </a:pPr>
              <a:t>2/5/2019</a:t>
            </a:fld>
            <a:endParaRPr lang="es-CR"/>
          </a:p>
        </p:txBody>
      </p:sp>
      <p:sp>
        <p:nvSpPr>
          <p:cNvPr id="9" name="Slide Number Placeholder 18"/>
          <p:cNvSpPr>
            <a:spLocks noGrp="1"/>
          </p:cNvSpPr>
          <p:nvPr>
            <p:ph type="sldNum" sz="quarter" idx="4"/>
          </p:nvPr>
        </p:nvSpPr>
        <p:spPr>
          <a:xfrm>
            <a:off x="7886700" y="6543675"/>
            <a:ext cx="876300" cy="247650"/>
          </a:xfrm>
          <a:prstGeom prst="rect">
            <a:avLst/>
          </a:prstGeom>
        </p:spPr>
        <p:txBody>
          <a:bodyPr vert="horz" wrap="square" lIns="91440" tIns="45720" rIns="91440" bIns="45720" numCol="1" anchor="ctr" anchorCtr="0" compatLnSpc="1">
            <a:prstTxWarp prst="textNoShape">
              <a:avLst/>
            </a:prstTxWarp>
            <a:normAutofit/>
          </a:bodyPr>
          <a:lstStyle>
            <a:lvl1pPr algn="r">
              <a:defRPr sz="1000" b="1">
                <a:solidFill>
                  <a:srgbClr val="FFFFFF"/>
                </a:solidFill>
                <a:latin typeface="Corbel" panose="020B0503020204020204" pitchFamily="34" charset="0"/>
                <a:cs typeface="Tahoma" panose="020B0604030504040204" pitchFamily="34" charset="0"/>
              </a:defRPr>
            </a:lvl1pPr>
          </a:lstStyle>
          <a:p>
            <a:fld id="{20221041-809A-415C-93E8-91121785536D}" type="slidenum">
              <a:rPr lang="es-CR" altLang="es-CR"/>
              <a:pPr/>
              <a:t>‹Nº›</a:t>
            </a:fld>
            <a:endParaRPr lang="es-CR" altLang="es-CR"/>
          </a:p>
        </p:txBody>
      </p:sp>
      <p:sp>
        <p:nvSpPr>
          <p:cNvPr id="10" name="Footer Placeholder 20"/>
          <p:cNvSpPr>
            <a:spLocks noGrp="1"/>
          </p:cNvSpPr>
          <p:nvPr>
            <p:ph type="ftr" sz="quarter" idx="3"/>
          </p:nvPr>
        </p:nvSpPr>
        <p:spPr>
          <a:xfrm>
            <a:off x="1809750" y="6543675"/>
            <a:ext cx="4086225" cy="247650"/>
          </a:xfrm>
          <a:prstGeom prst="rect">
            <a:avLst/>
          </a:prstGeom>
        </p:spPr>
        <p:txBody>
          <a:bodyPr vert="horz" wrap="square" lIns="91440" tIns="45720" rIns="91440" bIns="45720" numCol="1" anchor="ctr" anchorCtr="0" compatLnSpc="1">
            <a:prstTxWarp prst="textNoShape">
              <a:avLst/>
            </a:prstTxWarp>
            <a:normAutofit/>
          </a:bodyPr>
          <a:lstStyle>
            <a:lvl1pPr>
              <a:defRPr sz="1000" b="1" i="1">
                <a:solidFill>
                  <a:srgbClr val="FFFFFF"/>
                </a:solidFill>
                <a:latin typeface="Corbel" pitchFamily="34" charset="0"/>
                <a:cs typeface="Tahoma" pitchFamily="34" charset="0"/>
              </a:defRPr>
            </a:lvl1pPr>
          </a:lstStyle>
          <a:p>
            <a:pPr>
              <a:defRPr/>
            </a:pPr>
            <a:endParaRPr lang="es-ES_tradnl"/>
          </a:p>
        </p:txBody>
      </p:sp>
    </p:spTree>
  </p:cSld>
  <p:clrMap bg1="dk2" tx1="lt1" bg2="dk1" tx2="lt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Lst>
  <p:txStyles>
    <p:titleStyle>
      <a:lvl1pPr algn="l" rtl="0" eaLnBrk="0" fontAlgn="base" hangingPunct="0">
        <a:spcBef>
          <a:spcPts val="400"/>
        </a:spcBef>
        <a:spcAft>
          <a:spcPct val="0"/>
        </a:spcAft>
        <a:defRPr sz="4000">
          <a:solidFill>
            <a:schemeClr val="tx1"/>
          </a:solidFill>
          <a:latin typeface="+mj-lt"/>
          <a:ea typeface="+mj-ea"/>
          <a:cs typeface="+mj-cs"/>
        </a:defRPr>
      </a:lvl1pPr>
      <a:lvl2pPr algn="l" rtl="0" eaLnBrk="0" fontAlgn="base" hangingPunct="0">
        <a:spcBef>
          <a:spcPts val="400"/>
        </a:spcBef>
        <a:spcAft>
          <a:spcPct val="0"/>
        </a:spcAft>
        <a:defRPr sz="4000">
          <a:solidFill>
            <a:schemeClr val="tx1"/>
          </a:solidFill>
          <a:latin typeface="Corbel" pitchFamily="34" charset="0"/>
          <a:cs typeface="Tunga" pitchFamily="34" charset="0"/>
        </a:defRPr>
      </a:lvl2pPr>
      <a:lvl3pPr algn="l" rtl="0" eaLnBrk="0" fontAlgn="base" hangingPunct="0">
        <a:spcBef>
          <a:spcPts val="400"/>
        </a:spcBef>
        <a:spcAft>
          <a:spcPct val="0"/>
        </a:spcAft>
        <a:defRPr sz="4000">
          <a:solidFill>
            <a:schemeClr val="tx1"/>
          </a:solidFill>
          <a:latin typeface="Corbel" pitchFamily="34" charset="0"/>
          <a:cs typeface="Tunga" pitchFamily="34" charset="0"/>
        </a:defRPr>
      </a:lvl3pPr>
      <a:lvl4pPr algn="l" rtl="0" eaLnBrk="0" fontAlgn="base" hangingPunct="0">
        <a:spcBef>
          <a:spcPts val="400"/>
        </a:spcBef>
        <a:spcAft>
          <a:spcPct val="0"/>
        </a:spcAft>
        <a:defRPr sz="4000">
          <a:solidFill>
            <a:schemeClr val="tx1"/>
          </a:solidFill>
          <a:latin typeface="Corbel" pitchFamily="34" charset="0"/>
          <a:cs typeface="Tunga" pitchFamily="34" charset="0"/>
        </a:defRPr>
      </a:lvl4pPr>
      <a:lvl5pPr algn="l" rtl="0" eaLnBrk="0" fontAlgn="base" hangingPunct="0">
        <a:spcBef>
          <a:spcPts val="400"/>
        </a:spcBef>
        <a:spcAft>
          <a:spcPct val="0"/>
        </a:spcAft>
        <a:defRPr sz="4000">
          <a:solidFill>
            <a:schemeClr val="tx1"/>
          </a:solidFill>
          <a:latin typeface="Corbel" pitchFamily="34" charset="0"/>
          <a:cs typeface="Tunga" pitchFamily="34" charset="0"/>
        </a:defRPr>
      </a:lvl5pPr>
      <a:lvl6pPr marL="457200" algn="l" rtl="0" fontAlgn="base">
        <a:spcBef>
          <a:spcPts val="400"/>
        </a:spcBef>
        <a:spcAft>
          <a:spcPct val="0"/>
        </a:spcAft>
        <a:defRPr sz="4000">
          <a:solidFill>
            <a:schemeClr val="tx1"/>
          </a:solidFill>
          <a:latin typeface="Corbel" pitchFamily="34" charset="0"/>
          <a:cs typeface="Tunga" pitchFamily="34" charset="0"/>
        </a:defRPr>
      </a:lvl6pPr>
      <a:lvl7pPr marL="914400" algn="l" rtl="0" fontAlgn="base">
        <a:spcBef>
          <a:spcPts val="400"/>
        </a:spcBef>
        <a:spcAft>
          <a:spcPct val="0"/>
        </a:spcAft>
        <a:defRPr sz="4000">
          <a:solidFill>
            <a:schemeClr val="tx1"/>
          </a:solidFill>
          <a:latin typeface="Corbel" pitchFamily="34" charset="0"/>
          <a:cs typeface="Tunga" pitchFamily="34" charset="0"/>
        </a:defRPr>
      </a:lvl7pPr>
      <a:lvl8pPr marL="1371600" algn="l" rtl="0" fontAlgn="base">
        <a:spcBef>
          <a:spcPts val="400"/>
        </a:spcBef>
        <a:spcAft>
          <a:spcPct val="0"/>
        </a:spcAft>
        <a:defRPr sz="4000">
          <a:solidFill>
            <a:schemeClr val="tx1"/>
          </a:solidFill>
          <a:latin typeface="Corbel" pitchFamily="34" charset="0"/>
          <a:cs typeface="Tunga" pitchFamily="34" charset="0"/>
        </a:defRPr>
      </a:lvl8pPr>
      <a:lvl9pPr marL="1828800" algn="l" rtl="0" fontAlgn="base">
        <a:spcBef>
          <a:spcPts val="400"/>
        </a:spcBef>
        <a:spcAft>
          <a:spcPct val="0"/>
        </a:spcAft>
        <a:defRPr sz="4000">
          <a:solidFill>
            <a:schemeClr val="tx1"/>
          </a:solidFill>
          <a:latin typeface="Corbel" pitchFamily="34" charset="0"/>
          <a:cs typeface="Tunga" pitchFamily="34" charset="0"/>
        </a:defRPr>
      </a:lvl9pPr>
    </p:titleStyle>
    <p:bodyStyle>
      <a:lvl1pPr marL="342900" indent="-342900" algn="l" rtl="0" eaLnBrk="0" fontAlgn="base" hangingPunct="0">
        <a:spcBef>
          <a:spcPts val="1200"/>
        </a:spcBef>
        <a:spcAft>
          <a:spcPct val="0"/>
        </a:spcAft>
        <a:buClr>
          <a:srgbClr val="838995"/>
        </a:buClr>
        <a:buFont typeface="Arial" panose="020B0604020202020204" pitchFamily="34" charset="0"/>
        <a:buChar char="•"/>
        <a:defRPr sz="3200">
          <a:solidFill>
            <a:schemeClr val="tx1"/>
          </a:solidFill>
          <a:latin typeface="+mn-lt"/>
          <a:ea typeface="+mn-ea"/>
          <a:cs typeface="+mn-cs"/>
        </a:defRPr>
      </a:lvl1pPr>
      <a:lvl2pPr marL="171450" indent="-171450" algn="l" rtl="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mn-lt"/>
          <a:cs typeface="+mn-cs"/>
        </a:defRPr>
      </a:lvl2pPr>
      <a:lvl3pPr marL="344488" indent="-165100" algn="l" rtl="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mn-lt"/>
          <a:cs typeface="+mn-cs"/>
        </a:defRPr>
      </a:lvl3pPr>
      <a:lvl4pPr marL="517525" indent="-169863" algn="l" rtl="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mn-lt"/>
          <a:cs typeface="+mn-cs"/>
        </a:defRPr>
      </a:lvl4pPr>
      <a:lvl5pPr marL="688975" indent="-173038" algn="l" rtl="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mn-lt"/>
          <a:cs typeface="+mn-cs"/>
        </a:defRPr>
      </a:lvl5pPr>
      <a:lvl6pPr marL="1146175" indent="-173038" algn="l" rtl="0" fontAlgn="base">
        <a:spcBef>
          <a:spcPts val="600"/>
        </a:spcBef>
        <a:spcAft>
          <a:spcPct val="0"/>
        </a:spcAft>
        <a:buClr>
          <a:schemeClr val="accent1"/>
        </a:buClr>
        <a:buFont typeface="Arial" pitchFamily="34" charset="0"/>
        <a:buChar char="•"/>
        <a:defRPr sz="1600">
          <a:solidFill>
            <a:schemeClr val="tx1"/>
          </a:solidFill>
          <a:latin typeface="+mn-lt"/>
          <a:cs typeface="+mn-cs"/>
        </a:defRPr>
      </a:lvl6pPr>
      <a:lvl7pPr marL="1603375" indent="-173038" algn="l" rtl="0" fontAlgn="base">
        <a:spcBef>
          <a:spcPts val="600"/>
        </a:spcBef>
        <a:spcAft>
          <a:spcPct val="0"/>
        </a:spcAft>
        <a:buClr>
          <a:schemeClr val="accent1"/>
        </a:buClr>
        <a:buFont typeface="Arial" pitchFamily="34" charset="0"/>
        <a:buChar char="•"/>
        <a:defRPr sz="1600">
          <a:solidFill>
            <a:schemeClr val="tx1"/>
          </a:solidFill>
          <a:latin typeface="+mn-lt"/>
          <a:cs typeface="+mn-cs"/>
        </a:defRPr>
      </a:lvl7pPr>
      <a:lvl8pPr marL="2060575" indent="-173038" algn="l" rtl="0" fontAlgn="base">
        <a:spcBef>
          <a:spcPts val="600"/>
        </a:spcBef>
        <a:spcAft>
          <a:spcPct val="0"/>
        </a:spcAft>
        <a:buClr>
          <a:schemeClr val="accent1"/>
        </a:buClr>
        <a:buFont typeface="Arial" pitchFamily="34" charset="0"/>
        <a:buChar char="•"/>
        <a:defRPr sz="1600">
          <a:solidFill>
            <a:schemeClr val="tx1"/>
          </a:solidFill>
          <a:latin typeface="+mn-lt"/>
          <a:cs typeface="+mn-cs"/>
        </a:defRPr>
      </a:lvl8pPr>
      <a:lvl9pPr marL="2517775" indent="-173038" algn="l" rtl="0" fontAlgn="base">
        <a:spcBef>
          <a:spcPts val="600"/>
        </a:spcBef>
        <a:spcAft>
          <a:spcPct val="0"/>
        </a:spcAft>
        <a:buClr>
          <a:schemeClr val="accent1"/>
        </a:buClr>
        <a:buFont typeface="Arial" pitchFamily="34" charset="0"/>
        <a:buChar char="•"/>
        <a:defRPr sz="1600">
          <a:solidFill>
            <a:schemeClr val="tx1"/>
          </a:solidFill>
          <a:latin typeface="+mn-lt"/>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smtClean="0"/>
              <a:t>Click to edit Master text styles</a:t>
            </a:r>
          </a:p>
          <a:p>
            <a:pPr lvl="1"/>
            <a:r>
              <a:rPr lang="en-US" altLang="es-CR" smtClean="0"/>
              <a:t>Second level</a:t>
            </a:r>
          </a:p>
          <a:p>
            <a:pPr lvl="2"/>
            <a:r>
              <a:rPr lang="en-US" altLang="es-CR" smtClean="0"/>
              <a:t>Third level</a:t>
            </a:r>
          </a:p>
          <a:p>
            <a:pPr lvl="3"/>
            <a:r>
              <a:rPr lang="en-US" altLang="es-CR" smtClean="0"/>
              <a:t>Fourth level</a:t>
            </a:r>
          </a:p>
          <a:p>
            <a:pPr lvl="4"/>
            <a:r>
              <a:rPr lang="en-US" altLang="es-CR" smtClean="0"/>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panose="020B0604030504040204" pitchFamily="34" charset="0"/>
              </a:defRPr>
            </a:lvl1pPr>
          </a:lstStyle>
          <a:p>
            <a:fld id="{8822ACAA-3AC7-4D45-8F78-5D4BD1C3D762}" type="slidenum">
              <a:rPr lang="en-US" altLang="es-CR"/>
              <a:pPr/>
              <a:t>‹Nº›</a:t>
            </a:fld>
            <a:endParaRPr lang="en-US" altLang="es-CR"/>
          </a:p>
        </p:txBody>
      </p:sp>
    </p:spTree>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7200" algn="ctr" rtl="0" fontAlgn="base">
        <a:spcBef>
          <a:spcPct val="0"/>
        </a:spcBef>
        <a:spcAft>
          <a:spcPct val="0"/>
        </a:spcAft>
        <a:defRPr sz="4400">
          <a:solidFill>
            <a:schemeClr val="tx2"/>
          </a:solidFill>
          <a:latin typeface="Arial" charset="0"/>
          <a:ea typeface="ＭＳ Ｐゴシック" pitchFamily="-107" charset="-128"/>
        </a:defRPr>
      </a:lvl6pPr>
      <a:lvl7pPr marL="914400" algn="ctr" rtl="0" fontAlgn="base">
        <a:spcBef>
          <a:spcPct val="0"/>
        </a:spcBef>
        <a:spcAft>
          <a:spcPct val="0"/>
        </a:spcAft>
        <a:defRPr sz="4400">
          <a:solidFill>
            <a:schemeClr val="tx2"/>
          </a:solidFill>
          <a:latin typeface="Arial" charset="0"/>
          <a:ea typeface="ＭＳ Ｐゴシック" pitchFamily="-107" charset="-128"/>
        </a:defRPr>
      </a:lvl7pPr>
      <a:lvl8pPr marL="1371600" algn="ctr" rtl="0" fontAlgn="base">
        <a:spcBef>
          <a:spcPct val="0"/>
        </a:spcBef>
        <a:spcAft>
          <a:spcPct val="0"/>
        </a:spcAft>
        <a:defRPr sz="4400">
          <a:solidFill>
            <a:schemeClr val="tx2"/>
          </a:solidFill>
          <a:latin typeface="Arial" charset="0"/>
          <a:ea typeface="ＭＳ Ｐゴシック" pitchFamily="-107" charset="-128"/>
        </a:defRPr>
      </a:lvl8pPr>
      <a:lvl9pPr marL="1828800" algn="ctr" rtl="0" fontAlgn="base">
        <a:spcBef>
          <a:spcPct val="0"/>
        </a:spcBef>
        <a:spcAft>
          <a:spcPct val="0"/>
        </a:spcAft>
        <a:defRPr sz="4400">
          <a:solidFill>
            <a:schemeClr val="tx2"/>
          </a:solidFill>
          <a:latin typeface="Arial" charset="0"/>
          <a:ea typeface="ＭＳ Ｐゴシック"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smtClean="0"/>
              <a:t>Click to edit Master text styles</a:t>
            </a:r>
          </a:p>
          <a:p>
            <a:pPr lvl="1"/>
            <a:r>
              <a:rPr lang="en-US" altLang="es-CR" smtClean="0"/>
              <a:t>Second level</a:t>
            </a:r>
          </a:p>
          <a:p>
            <a:pPr lvl="2"/>
            <a:r>
              <a:rPr lang="en-US" altLang="es-CR" smtClean="0"/>
              <a:t>Third level</a:t>
            </a:r>
          </a:p>
          <a:p>
            <a:pPr lvl="3"/>
            <a:r>
              <a:rPr lang="en-US" altLang="es-CR" smtClean="0"/>
              <a:t>Fourth level</a:t>
            </a:r>
          </a:p>
          <a:p>
            <a:pPr lvl="4"/>
            <a:r>
              <a:rPr lang="en-US" altLang="es-CR" smtClean="0"/>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panose="020B0604030504040204" pitchFamily="34" charset="0"/>
              </a:defRPr>
            </a:lvl1pPr>
          </a:lstStyle>
          <a:p>
            <a:fld id="{64FE951F-5457-4231-B2CC-174191CF78A1}" type="slidenum">
              <a:rPr lang="en-US" altLang="es-CR"/>
              <a:pPr/>
              <a:t>‹Nº›</a:t>
            </a:fld>
            <a:endParaRPr lang="en-US" altLang="es-CR"/>
          </a:p>
        </p:txBody>
      </p:sp>
    </p:spTree>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7200" algn="ctr" rtl="0" eaLnBrk="0" fontAlgn="base" hangingPunct="0">
        <a:spcBef>
          <a:spcPct val="0"/>
        </a:spcBef>
        <a:spcAft>
          <a:spcPct val="0"/>
        </a:spcAft>
        <a:defRPr sz="4400">
          <a:solidFill>
            <a:schemeClr val="tx2"/>
          </a:solidFill>
          <a:latin typeface="Arial" charset="0"/>
          <a:ea typeface="ＭＳ Ｐゴシック" pitchFamily="-107" charset="-128"/>
        </a:defRPr>
      </a:lvl6pPr>
      <a:lvl7pPr marL="914400" algn="ctr" rtl="0" eaLnBrk="0" fontAlgn="base" hangingPunct="0">
        <a:spcBef>
          <a:spcPct val="0"/>
        </a:spcBef>
        <a:spcAft>
          <a:spcPct val="0"/>
        </a:spcAft>
        <a:defRPr sz="4400">
          <a:solidFill>
            <a:schemeClr val="tx2"/>
          </a:solidFill>
          <a:latin typeface="Arial" charset="0"/>
          <a:ea typeface="ＭＳ Ｐゴシック" pitchFamily="-107" charset="-128"/>
        </a:defRPr>
      </a:lvl7pPr>
      <a:lvl8pPr marL="1371600" algn="ctr" rtl="0" eaLnBrk="0" fontAlgn="base" hangingPunct="0">
        <a:spcBef>
          <a:spcPct val="0"/>
        </a:spcBef>
        <a:spcAft>
          <a:spcPct val="0"/>
        </a:spcAft>
        <a:defRPr sz="4400">
          <a:solidFill>
            <a:schemeClr val="tx2"/>
          </a:solidFill>
          <a:latin typeface="Arial" charset="0"/>
          <a:ea typeface="ＭＳ Ｐゴシック" pitchFamily="-107" charset="-128"/>
        </a:defRPr>
      </a:lvl8pPr>
      <a:lvl9pPr marL="1828800" algn="ctr" rtl="0" eaLnBrk="0" fontAlgn="base" hangingPunct="0">
        <a:spcBef>
          <a:spcPct val="0"/>
        </a:spcBef>
        <a:spcAft>
          <a:spcPct val="0"/>
        </a:spcAft>
        <a:defRPr sz="4400">
          <a:solidFill>
            <a:schemeClr val="tx2"/>
          </a:solidFill>
          <a:latin typeface="Arial" charset="0"/>
          <a:ea typeface="ＭＳ Ｐゴシック"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7"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243" name="Title Placeholder 1"/>
          <p:cNvSpPr>
            <a:spLocks noGrp="1"/>
          </p:cNvSpPr>
          <p:nvPr>
            <p:ph type="title"/>
          </p:nvPr>
        </p:nvSpPr>
        <p:spPr bwMode="auto">
          <a:xfrm>
            <a:off x="352425" y="228600"/>
            <a:ext cx="7680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s-ES" altLang="es-CR" smtClean="0"/>
              <a:t>Haga clic para modificar el estilo de título del patrón</a:t>
            </a:r>
            <a:endParaRPr lang="en-US" altLang="es-CR" smtClean="0"/>
          </a:p>
        </p:txBody>
      </p:sp>
      <p:sp>
        <p:nvSpPr>
          <p:cNvPr id="10244" name="Text Placeholder 2"/>
          <p:cNvSpPr>
            <a:spLocks noGrp="1"/>
          </p:cNvSpPr>
          <p:nvPr>
            <p:ph type="body" idx="1"/>
          </p:nvPr>
        </p:nvSpPr>
        <p:spPr bwMode="auto">
          <a:xfrm>
            <a:off x="352425" y="1463675"/>
            <a:ext cx="76803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endParaRPr lang="en-US" altLang="es-CR" smtClean="0"/>
          </a:p>
        </p:txBody>
      </p:sp>
      <p:sp>
        <p:nvSpPr>
          <p:cNvPr id="8" name="Date Placeholder 11"/>
          <p:cNvSpPr>
            <a:spLocks noGrp="1"/>
          </p:cNvSpPr>
          <p:nvPr>
            <p:ph type="dt" sz="half" idx="2"/>
          </p:nvPr>
        </p:nvSpPr>
        <p:spPr>
          <a:xfrm>
            <a:off x="352425" y="6543675"/>
            <a:ext cx="1466850" cy="247650"/>
          </a:xfrm>
          <a:prstGeom prst="rect">
            <a:avLst/>
          </a:prstGeom>
        </p:spPr>
        <p:txBody>
          <a:bodyPr vert="horz" wrap="square" lIns="91440" tIns="45720" rIns="91440" bIns="45720" numCol="1" anchor="ctr" anchorCtr="0" compatLnSpc="1">
            <a:prstTxWarp prst="textNoShape">
              <a:avLst/>
            </a:prstTxWarp>
            <a:normAutofit/>
          </a:bodyPr>
          <a:lstStyle>
            <a:lvl1pPr>
              <a:defRPr sz="1000" b="1">
                <a:solidFill>
                  <a:srgbClr val="FFFFFF"/>
                </a:solidFill>
                <a:latin typeface="Corbel" pitchFamily="34" charset="0"/>
                <a:cs typeface="Tahoma" pitchFamily="34" charset="0"/>
              </a:defRPr>
            </a:lvl1pPr>
          </a:lstStyle>
          <a:p>
            <a:pPr>
              <a:defRPr/>
            </a:pPr>
            <a:fld id="{2B2F0109-775A-4F8E-A5CC-391FE4B73E38}" type="datetimeFigureOut">
              <a:rPr lang="es-CR"/>
              <a:pPr>
                <a:defRPr/>
              </a:pPr>
              <a:t>2/5/2019</a:t>
            </a:fld>
            <a:endParaRPr lang="es-CR"/>
          </a:p>
        </p:txBody>
      </p:sp>
      <p:sp>
        <p:nvSpPr>
          <p:cNvPr id="9" name="Slide Number Placeholder 18"/>
          <p:cNvSpPr>
            <a:spLocks noGrp="1"/>
          </p:cNvSpPr>
          <p:nvPr>
            <p:ph type="sldNum" sz="quarter" idx="4"/>
          </p:nvPr>
        </p:nvSpPr>
        <p:spPr>
          <a:xfrm>
            <a:off x="7886700" y="6543675"/>
            <a:ext cx="876300" cy="247650"/>
          </a:xfrm>
          <a:prstGeom prst="rect">
            <a:avLst/>
          </a:prstGeom>
        </p:spPr>
        <p:txBody>
          <a:bodyPr vert="horz" wrap="square" lIns="91440" tIns="45720" rIns="91440" bIns="45720" numCol="1" anchor="ctr" anchorCtr="0" compatLnSpc="1">
            <a:prstTxWarp prst="textNoShape">
              <a:avLst/>
            </a:prstTxWarp>
            <a:normAutofit/>
          </a:bodyPr>
          <a:lstStyle>
            <a:lvl1pPr algn="r">
              <a:defRPr sz="1000" b="1">
                <a:solidFill>
                  <a:srgbClr val="FFFFFF"/>
                </a:solidFill>
                <a:latin typeface="Corbel" panose="020B0503020204020204" pitchFamily="34" charset="0"/>
                <a:cs typeface="Tahoma" panose="020B0604030504040204" pitchFamily="34" charset="0"/>
              </a:defRPr>
            </a:lvl1pPr>
          </a:lstStyle>
          <a:p>
            <a:fld id="{3CC41F50-51A4-4844-A09F-462ED5DE15E9}" type="slidenum">
              <a:rPr lang="es-CR" altLang="es-CR"/>
              <a:pPr/>
              <a:t>‹Nº›</a:t>
            </a:fld>
            <a:endParaRPr lang="es-CR" altLang="es-CR"/>
          </a:p>
        </p:txBody>
      </p:sp>
      <p:sp>
        <p:nvSpPr>
          <p:cNvPr id="10" name="Footer Placeholder 20"/>
          <p:cNvSpPr>
            <a:spLocks noGrp="1"/>
          </p:cNvSpPr>
          <p:nvPr>
            <p:ph type="ftr" sz="quarter" idx="3"/>
          </p:nvPr>
        </p:nvSpPr>
        <p:spPr>
          <a:xfrm>
            <a:off x="1809750" y="6543675"/>
            <a:ext cx="4086225" cy="247650"/>
          </a:xfrm>
          <a:prstGeom prst="rect">
            <a:avLst/>
          </a:prstGeom>
        </p:spPr>
        <p:txBody>
          <a:bodyPr vert="horz" wrap="square" lIns="91440" tIns="45720" rIns="91440" bIns="45720" numCol="1" anchor="ctr" anchorCtr="0" compatLnSpc="1">
            <a:prstTxWarp prst="textNoShape">
              <a:avLst/>
            </a:prstTxWarp>
            <a:normAutofit/>
          </a:bodyPr>
          <a:lstStyle>
            <a:lvl1pPr>
              <a:defRPr sz="1000" b="1" i="1">
                <a:solidFill>
                  <a:srgbClr val="FFFFFF"/>
                </a:solidFill>
                <a:latin typeface="Corbel" pitchFamily="34" charset="0"/>
                <a:cs typeface="Tahoma" pitchFamily="34" charset="0"/>
              </a:defRPr>
            </a:lvl1pPr>
          </a:lstStyle>
          <a:p>
            <a:pPr>
              <a:defRPr/>
            </a:pPr>
            <a:endParaRPr lang="es-ES_tradnl"/>
          </a:p>
        </p:txBody>
      </p:sp>
    </p:spTree>
  </p:cSld>
  <p:clrMap bg1="dk2" tx1="lt1" bg2="dk1" tx2="lt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 id="2147485227" r:id="rId7"/>
    <p:sldLayoutId id="2147485228" r:id="rId8"/>
    <p:sldLayoutId id="2147485229" r:id="rId9"/>
  </p:sldLayoutIdLst>
  <p:txStyles>
    <p:titleStyle>
      <a:lvl1pPr algn="l" rtl="0" eaLnBrk="0" fontAlgn="base" hangingPunct="0">
        <a:spcBef>
          <a:spcPts val="400"/>
        </a:spcBef>
        <a:spcAft>
          <a:spcPct val="0"/>
        </a:spcAft>
        <a:defRPr sz="4000">
          <a:solidFill>
            <a:schemeClr val="tx1"/>
          </a:solidFill>
          <a:latin typeface="+mj-lt"/>
          <a:ea typeface="+mj-ea"/>
          <a:cs typeface="+mj-cs"/>
        </a:defRPr>
      </a:lvl1pPr>
      <a:lvl2pPr algn="l" rtl="0" eaLnBrk="0" fontAlgn="base" hangingPunct="0">
        <a:spcBef>
          <a:spcPts val="400"/>
        </a:spcBef>
        <a:spcAft>
          <a:spcPct val="0"/>
        </a:spcAft>
        <a:defRPr sz="4000">
          <a:solidFill>
            <a:schemeClr val="tx1"/>
          </a:solidFill>
          <a:latin typeface="Corbel" pitchFamily="34" charset="0"/>
          <a:cs typeface="Tunga" pitchFamily="2"/>
        </a:defRPr>
      </a:lvl2pPr>
      <a:lvl3pPr algn="l" rtl="0" eaLnBrk="0" fontAlgn="base" hangingPunct="0">
        <a:spcBef>
          <a:spcPts val="400"/>
        </a:spcBef>
        <a:spcAft>
          <a:spcPct val="0"/>
        </a:spcAft>
        <a:defRPr sz="4000">
          <a:solidFill>
            <a:schemeClr val="tx1"/>
          </a:solidFill>
          <a:latin typeface="Corbel" pitchFamily="34" charset="0"/>
          <a:cs typeface="Tunga" pitchFamily="2"/>
        </a:defRPr>
      </a:lvl3pPr>
      <a:lvl4pPr algn="l" rtl="0" eaLnBrk="0" fontAlgn="base" hangingPunct="0">
        <a:spcBef>
          <a:spcPts val="400"/>
        </a:spcBef>
        <a:spcAft>
          <a:spcPct val="0"/>
        </a:spcAft>
        <a:defRPr sz="4000">
          <a:solidFill>
            <a:schemeClr val="tx1"/>
          </a:solidFill>
          <a:latin typeface="Corbel" pitchFamily="34" charset="0"/>
          <a:cs typeface="Tunga" pitchFamily="2"/>
        </a:defRPr>
      </a:lvl4pPr>
      <a:lvl5pPr algn="l" rtl="0" eaLnBrk="0" fontAlgn="base" hangingPunct="0">
        <a:spcBef>
          <a:spcPts val="400"/>
        </a:spcBef>
        <a:spcAft>
          <a:spcPct val="0"/>
        </a:spcAft>
        <a:defRPr sz="4000">
          <a:solidFill>
            <a:schemeClr val="tx1"/>
          </a:solidFill>
          <a:latin typeface="Corbel" pitchFamily="34" charset="0"/>
          <a:cs typeface="Tunga" pitchFamily="2"/>
        </a:defRPr>
      </a:lvl5pPr>
      <a:lvl6pPr marL="457200" algn="l" rtl="0" fontAlgn="base">
        <a:spcBef>
          <a:spcPts val="400"/>
        </a:spcBef>
        <a:spcAft>
          <a:spcPct val="0"/>
        </a:spcAft>
        <a:defRPr sz="4000">
          <a:solidFill>
            <a:schemeClr val="tx1"/>
          </a:solidFill>
          <a:latin typeface="Corbel" pitchFamily="34" charset="0"/>
          <a:cs typeface="Tunga" pitchFamily="2"/>
        </a:defRPr>
      </a:lvl6pPr>
      <a:lvl7pPr marL="914400" algn="l" rtl="0" fontAlgn="base">
        <a:spcBef>
          <a:spcPts val="400"/>
        </a:spcBef>
        <a:spcAft>
          <a:spcPct val="0"/>
        </a:spcAft>
        <a:defRPr sz="4000">
          <a:solidFill>
            <a:schemeClr val="tx1"/>
          </a:solidFill>
          <a:latin typeface="Corbel" pitchFamily="34" charset="0"/>
          <a:cs typeface="Tunga" pitchFamily="2"/>
        </a:defRPr>
      </a:lvl7pPr>
      <a:lvl8pPr marL="1371600" algn="l" rtl="0" fontAlgn="base">
        <a:spcBef>
          <a:spcPts val="400"/>
        </a:spcBef>
        <a:spcAft>
          <a:spcPct val="0"/>
        </a:spcAft>
        <a:defRPr sz="4000">
          <a:solidFill>
            <a:schemeClr val="tx1"/>
          </a:solidFill>
          <a:latin typeface="Corbel" pitchFamily="34" charset="0"/>
          <a:cs typeface="Tunga" pitchFamily="2"/>
        </a:defRPr>
      </a:lvl8pPr>
      <a:lvl9pPr marL="1828800" algn="l" rtl="0" fontAlgn="base">
        <a:spcBef>
          <a:spcPts val="400"/>
        </a:spcBef>
        <a:spcAft>
          <a:spcPct val="0"/>
        </a:spcAft>
        <a:defRPr sz="4000">
          <a:solidFill>
            <a:schemeClr val="tx1"/>
          </a:solidFill>
          <a:latin typeface="Corbel" pitchFamily="34" charset="0"/>
          <a:cs typeface="Tunga" pitchFamily="2"/>
        </a:defRPr>
      </a:lvl9pPr>
    </p:titleStyle>
    <p:bodyStyle>
      <a:lvl1pPr marL="342900" indent="-342900" algn="l" rtl="0" eaLnBrk="0" fontAlgn="base" hangingPunct="0">
        <a:spcBef>
          <a:spcPts val="1200"/>
        </a:spcBef>
        <a:spcAft>
          <a:spcPct val="0"/>
        </a:spcAft>
        <a:buClr>
          <a:srgbClr val="838995"/>
        </a:buClr>
        <a:buFont typeface="Arial" panose="020B0604020202020204" pitchFamily="34" charset="0"/>
        <a:buChar char="•"/>
        <a:defRPr sz="3200">
          <a:solidFill>
            <a:schemeClr val="tx1"/>
          </a:solidFill>
          <a:latin typeface="+mn-lt"/>
          <a:ea typeface="+mn-ea"/>
          <a:cs typeface="+mn-cs"/>
        </a:defRPr>
      </a:lvl1pPr>
      <a:lvl2pPr marL="171450" indent="-171450" algn="l" rtl="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mn-lt"/>
          <a:cs typeface="+mn-cs"/>
        </a:defRPr>
      </a:lvl2pPr>
      <a:lvl3pPr marL="344488" indent="-165100" algn="l" rtl="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mn-lt"/>
          <a:cs typeface="+mn-cs"/>
        </a:defRPr>
      </a:lvl3pPr>
      <a:lvl4pPr marL="517525" indent="-169863" algn="l" rtl="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mn-lt"/>
          <a:cs typeface="+mn-cs"/>
        </a:defRPr>
      </a:lvl4pPr>
      <a:lvl5pPr marL="688975" indent="-173038" algn="l" rtl="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mn-lt"/>
          <a:cs typeface="+mn-cs"/>
        </a:defRPr>
      </a:lvl5pPr>
      <a:lvl6pPr marL="1146175" indent="-173038" algn="l" rtl="0" fontAlgn="base">
        <a:spcBef>
          <a:spcPts val="600"/>
        </a:spcBef>
        <a:spcAft>
          <a:spcPct val="0"/>
        </a:spcAft>
        <a:buClr>
          <a:schemeClr val="accent1"/>
        </a:buClr>
        <a:buFont typeface="Arial" pitchFamily="34" charset="0"/>
        <a:buChar char="•"/>
        <a:defRPr sz="1600">
          <a:solidFill>
            <a:schemeClr val="tx1"/>
          </a:solidFill>
          <a:latin typeface="+mn-lt"/>
          <a:cs typeface="+mn-cs"/>
        </a:defRPr>
      </a:lvl6pPr>
      <a:lvl7pPr marL="1603375" indent="-173038" algn="l" rtl="0" fontAlgn="base">
        <a:spcBef>
          <a:spcPts val="600"/>
        </a:spcBef>
        <a:spcAft>
          <a:spcPct val="0"/>
        </a:spcAft>
        <a:buClr>
          <a:schemeClr val="accent1"/>
        </a:buClr>
        <a:buFont typeface="Arial" pitchFamily="34" charset="0"/>
        <a:buChar char="•"/>
        <a:defRPr sz="1600">
          <a:solidFill>
            <a:schemeClr val="tx1"/>
          </a:solidFill>
          <a:latin typeface="+mn-lt"/>
          <a:cs typeface="+mn-cs"/>
        </a:defRPr>
      </a:lvl7pPr>
      <a:lvl8pPr marL="2060575" indent="-173038" algn="l" rtl="0" fontAlgn="base">
        <a:spcBef>
          <a:spcPts val="600"/>
        </a:spcBef>
        <a:spcAft>
          <a:spcPct val="0"/>
        </a:spcAft>
        <a:buClr>
          <a:schemeClr val="accent1"/>
        </a:buClr>
        <a:buFont typeface="Arial" pitchFamily="34" charset="0"/>
        <a:buChar char="•"/>
        <a:defRPr sz="1600">
          <a:solidFill>
            <a:schemeClr val="tx1"/>
          </a:solidFill>
          <a:latin typeface="+mn-lt"/>
          <a:cs typeface="+mn-cs"/>
        </a:defRPr>
      </a:lvl8pPr>
      <a:lvl9pPr marL="2517775" indent="-173038" algn="l" rtl="0" fontAlgn="base">
        <a:spcBef>
          <a:spcPts val="600"/>
        </a:spcBef>
        <a:spcAft>
          <a:spcPct val="0"/>
        </a:spcAft>
        <a:buClr>
          <a:schemeClr val="accent1"/>
        </a:buClr>
        <a:buFont typeface="Arial" pitchFamily="34" charset="0"/>
        <a:buChar char="•"/>
        <a:defRPr sz="16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6858000"/>
          </a:xfrm>
          <a:prstGeom prst="rect">
            <a:avLst/>
          </a:prstGeom>
          <a:noFill/>
          <a:ln w="9525">
            <a:noFill/>
            <a:miter lim="800000"/>
            <a:headEnd/>
            <a:tailEnd/>
          </a:ln>
        </p:spPr>
        <p:txBody>
          <a:bodyPr/>
          <a:lstStyle/>
          <a:p>
            <a:pPr eaLnBrk="0" hangingPunct="0">
              <a:defRPr/>
            </a:pPr>
            <a:endParaRPr lang="en-US">
              <a:solidFill>
                <a:srgbClr val="000000"/>
              </a:solidFill>
              <a:cs typeface="+mn-cs"/>
            </a:endParaRPr>
          </a:p>
        </p:txBody>
      </p:sp>
      <p:sp>
        <p:nvSpPr>
          <p:cNvPr id="1027" name="Rectangle 3"/>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a:lstStyle/>
          <a:p>
            <a:pPr eaLnBrk="0" hangingPunct="0">
              <a:defRPr/>
            </a:pPr>
            <a:endParaRPr lang="en-US">
              <a:solidFill>
                <a:srgbClr val="000000"/>
              </a:solidFill>
              <a:cs typeface="+mn-cs"/>
            </a:endParaRPr>
          </a:p>
        </p:txBody>
      </p:sp>
      <p:sp>
        <p:nvSpPr>
          <p:cNvPr id="1028" name="Freeform 4"/>
          <p:cNvSpPr>
            <a:spLocks noChangeArrowheads="1"/>
          </p:cNvSpPr>
          <p:nvPr/>
        </p:nvSpPr>
        <p:spPr bwMode="auto">
          <a:xfrm>
            <a:off x="5746750" y="993775"/>
            <a:ext cx="2863850" cy="1600200"/>
          </a:xfrm>
          <a:custGeom>
            <a:avLst/>
            <a:gdLst>
              <a:gd name="T0" fmla="*/ 64 w 1804"/>
              <a:gd name="T1" fmla="*/ 1008 h 1008"/>
              <a:gd name="T2" fmla="*/ 184 w 1804"/>
              <a:gd name="T3" fmla="*/ 1005 h 1008"/>
              <a:gd name="T4" fmla="*/ 302 w 1804"/>
              <a:gd name="T5" fmla="*/ 1001 h 1008"/>
              <a:gd name="T6" fmla="*/ 420 w 1804"/>
              <a:gd name="T7" fmla="*/ 994 h 1008"/>
              <a:gd name="T8" fmla="*/ 536 w 1804"/>
              <a:gd name="T9" fmla="*/ 985 h 1008"/>
              <a:gd name="T10" fmla="*/ 650 w 1804"/>
              <a:gd name="T11" fmla="*/ 974 h 1008"/>
              <a:gd name="T12" fmla="*/ 761 w 1804"/>
              <a:gd name="T13" fmla="*/ 960 h 1008"/>
              <a:gd name="T14" fmla="*/ 868 w 1804"/>
              <a:gd name="T15" fmla="*/ 945 h 1008"/>
              <a:gd name="T16" fmla="*/ 972 w 1804"/>
              <a:gd name="T17" fmla="*/ 928 h 1008"/>
              <a:gd name="T18" fmla="*/ 1072 w 1804"/>
              <a:gd name="T19" fmla="*/ 909 h 1008"/>
              <a:gd name="T20" fmla="*/ 1165 w 1804"/>
              <a:gd name="T21" fmla="*/ 888 h 1008"/>
              <a:gd name="T22" fmla="*/ 1255 w 1804"/>
              <a:gd name="T23" fmla="*/ 865 h 1008"/>
              <a:gd name="T24" fmla="*/ 1338 w 1804"/>
              <a:gd name="T25" fmla="*/ 841 h 1008"/>
              <a:gd name="T26" fmla="*/ 1416 w 1804"/>
              <a:gd name="T27" fmla="*/ 815 h 1008"/>
              <a:gd name="T28" fmla="*/ 1487 w 1804"/>
              <a:gd name="T29" fmla="*/ 788 h 1008"/>
              <a:gd name="T30" fmla="*/ 1552 w 1804"/>
              <a:gd name="T31" fmla="*/ 759 h 1008"/>
              <a:gd name="T32" fmla="*/ 1610 w 1804"/>
              <a:gd name="T33" fmla="*/ 730 h 1008"/>
              <a:gd name="T34" fmla="*/ 1661 w 1804"/>
              <a:gd name="T35" fmla="*/ 699 h 1008"/>
              <a:gd name="T36" fmla="*/ 1704 w 1804"/>
              <a:gd name="T37" fmla="*/ 668 h 1008"/>
              <a:gd name="T38" fmla="*/ 1739 w 1804"/>
              <a:gd name="T39" fmla="*/ 635 h 1008"/>
              <a:gd name="T40" fmla="*/ 1768 w 1804"/>
              <a:gd name="T41" fmla="*/ 603 h 1008"/>
              <a:gd name="T42" fmla="*/ 1787 w 1804"/>
              <a:gd name="T43" fmla="*/ 569 h 1008"/>
              <a:gd name="T44" fmla="*/ 1799 w 1804"/>
              <a:gd name="T45" fmla="*/ 536 h 1008"/>
              <a:gd name="T46" fmla="*/ 1804 w 1804"/>
              <a:gd name="T47" fmla="*/ 502 h 1008"/>
              <a:gd name="T48" fmla="*/ 1802 w 1804"/>
              <a:gd name="T49" fmla="*/ 485 h 1008"/>
              <a:gd name="T50" fmla="*/ 1794 w 1804"/>
              <a:gd name="T51" fmla="*/ 452 h 1008"/>
              <a:gd name="T52" fmla="*/ 1778 w 1804"/>
              <a:gd name="T53" fmla="*/ 418 h 1008"/>
              <a:gd name="T54" fmla="*/ 1754 w 1804"/>
              <a:gd name="T55" fmla="*/ 385 h 1008"/>
              <a:gd name="T56" fmla="*/ 1722 w 1804"/>
              <a:gd name="T57" fmla="*/ 353 h 1008"/>
              <a:gd name="T58" fmla="*/ 1682 w 1804"/>
              <a:gd name="T59" fmla="*/ 321 h 1008"/>
              <a:gd name="T60" fmla="*/ 1636 w 1804"/>
              <a:gd name="T61" fmla="*/ 290 h 1008"/>
              <a:gd name="T62" fmla="*/ 1581 w 1804"/>
              <a:gd name="T63" fmla="*/ 260 h 1008"/>
              <a:gd name="T64" fmla="*/ 1519 w 1804"/>
              <a:gd name="T65" fmla="*/ 231 h 1008"/>
              <a:gd name="T66" fmla="*/ 1451 w 1804"/>
              <a:gd name="T67" fmla="*/ 204 h 1008"/>
              <a:gd name="T68" fmla="*/ 1376 w 1804"/>
              <a:gd name="T69" fmla="*/ 177 h 1008"/>
              <a:gd name="T70" fmla="*/ 1295 w 1804"/>
              <a:gd name="T71" fmla="*/ 152 h 1008"/>
              <a:gd name="T72" fmla="*/ 1209 w 1804"/>
              <a:gd name="T73" fmla="*/ 129 h 1008"/>
              <a:gd name="T74" fmla="*/ 1117 w 1804"/>
              <a:gd name="T75" fmla="*/ 107 h 1008"/>
              <a:gd name="T76" fmla="*/ 1020 w 1804"/>
              <a:gd name="T77" fmla="*/ 88 h 1008"/>
              <a:gd name="T78" fmla="*/ 918 w 1804"/>
              <a:gd name="T79" fmla="*/ 69 h 1008"/>
              <a:gd name="T80" fmla="*/ 813 w 1804"/>
              <a:gd name="T81" fmla="*/ 53 h 1008"/>
              <a:gd name="T82" fmla="*/ 703 w 1804"/>
              <a:gd name="T83" fmla="*/ 39 h 1008"/>
              <a:gd name="T84" fmla="*/ 592 w 1804"/>
              <a:gd name="T85" fmla="*/ 27 h 1008"/>
              <a:gd name="T86" fmla="*/ 476 w 1804"/>
              <a:gd name="T87" fmla="*/ 17 h 1008"/>
              <a:gd name="T88" fmla="*/ 359 w 1804"/>
              <a:gd name="T89" fmla="*/ 10 h 1008"/>
              <a:gd name="T90" fmla="*/ 240 w 1804"/>
              <a:gd name="T91" fmla="*/ 4 h 1008"/>
              <a:gd name="T92" fmla="*/ 120 w 1804"/>
              <a:gd name="T93" fmla="*/ 1 h 1008"/>
              <a:gd name="T94" fmla="*/ 0 w 1804"/>
              <a:gd name="T95" fmla="*/ 504 h 10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04" h="1008">
                <a:moveTo>
                  <a:pt x="2" y="1008"/>
                </a:moveTo>
                <a:lnTo>
                  <a:pt x="64" y="1008"/>
                </a:lnTo>
                <a:lnTo>
                  <a:pt x="124" y="1007"/>
                </a:lnTo>
                <a:lnTo>
                  <a:pt x="184" y="1005"/>
                </a:lnTo>
                <a:lnTo>
                  <a:pt x="244" y="1003"/>
                </a:lnTo>
                <a:lnTo>
                  <a:pt x="302" y="1001"/>
                </a:lnTo>
                <a:lnTo>
                  <a:pt x="361" y="997"/>
                </a:lnTo>
                <a:lnTo>
                  <a:pt x="420" y="994"/>
                </a:lnTo>
                <a:lnTo>
                  <a:pt x="478" y="990"/>
                </a:lnTo>
                <a:lnTo>
                  <a:pt x="536" y="985"/>
                </a:lnTo>
                <a:lnTo>
                  <a:pt x="593" y="979"/>
                </a:lnTo>
                <a:lnTo>
                  <a:pt x="650" y="974"/>
                </a:lnTo>
                <a:lnTo>
                  <a:pt x="706" y="967"/>
                </a:lnTo>
                <a:lnTo>
                  <a:pt x="761" y="960"/>
                </a:lnTo>
                <a:lnTo>
                  <a:pt x="815" y="953"/>
                </a:lnTo>
                <a:lnTo>
                  <a:pt x="868" y="945"/>
                </a:lnTo>
                <a:lnTo>
                  <a:pt x="921" y="937"/>
                </a:lnTo>
                <a:lnTo>
                  <a:pt x="972" y="928"/>
                </a:lnTo>
                <a:lnTo>
                  <a:pt x="1022" y="918"/>
                </a:lnTo>
                <a:lnTo>
                  <a:pt x="1072" y="909"/>
                </a:lnTo>
                <a:lnTo>
                  <a:pt x="1120" y="898"/>
                </a:lnTo>
                <a:lnTo>
                  <a:pt x="1165" y="888"/>
                </a:lnTo>
                <a:lnTo>
                  <a:pt x="1211" y="876"/>
                </a:lnTo>
                <a:lnTo>
                  <a:pt x="1255" y="865"/>
                </a:lnTo>
                <a:lnTo>
                  <a:pt x="1297" y="853"/>
                </a:lnTo>
                <a:lnTo>
                  <a:pt x="1338" y="841"/>
                </a:lnTo>
                <a:lnTo>
                  <a:pt x="1378" y="828"/>
                </a:lnTo>
                <a:lnTo>
                  <a:pt x="1416" y="815"/>
                </a:lnTo>
                <a:lnTo>
                  <a:pt x="1453" y="801"/>
                </a:lnTo>
                <a:lnTo>
                  <a:pt x="1487" y="788"/>
                </a:lnTo>
                <a:lnTo>
                  <a:pt x="1521" y="774"/>
                </a:lnTo>
                <a:lnTo>
                  <a:pt x="1552" y="759"/>
                </a:lnTo>
                <a:lnTo>
                  <a:pt x="1582" y="745"/>
                </a:lnTo>
                <a:lnTo>
                  <a:pt x="1610" y="730"/>
                </a:lnTo>
                <a:lnTo>
                  <a:pt x="1636" y="714"/>
                </a:lnTo>
                <a:lnTo>
                  <a:pt x="1661" y="699"/>
                </a:lnTo>
                <a:lnTo>
                  <a:pt x="1684" y="683"/>
                </a:lnTo>
                <a:lnTo>
                  <a:pt x="1704" y="668"/>
                </a:lnTo>
                <a:lnTo>
                  <a:pt x="1723" y="651"/>
                </a:lnTo>
                <a:lnTo>
                  <a:pt x="1739" y="635"/>
                </a:lnTo>
                <a:lnTo>
                  <a:pt x="1754" y="619"/>
                </a:lnTo>
                <a:lnTo>
                  <a:pt x="1768" y="603"/>
                </a:lnTo>
                <a:lnTo>
                  <a:pt x="1778" y="586"/>
                </a:lnTo>
                <a:lnTo>
                  <a:pt x="1787" y="569"/>
                </a:lnTo>
                <a:lnTo>
                  <a:pt x="1794" y="553"/>
                </a:lnTo>
                <a:lnTo>
                  <a:pt x="1799" y="536"/>
                </a:lnTo>
                <a:lnTo>
                  <a:pt x="1802" y="519"/>
                </a:lnTo>
                <a:lnTo>
                  <a:pt x="1804" y="502"/>
                </a:lnTo>
                <a:lnTo>
                  <a:pt x="1802" y="519"/>
                </a:lnTo>
                <a:lnTo>
                  <a:pt x="1802" y="485"/>
                </a:lnTo>
                <a:lnTo>
                  <a:pt x="1799" y="468"/>
                </a:lnTo>
                <a:lnTo>
                  <a:pt x="1794" y="452"/>
                </a:lnTo>
                <a:lnTo>
                  <a:pt x="1787" y="435"/>
                </a:lnTo>
                <a:lnTo>
                  <a:pt x="1778" y="418"/>
                </a:lnTo>
                <a:lnTo>
                  <a:pt x="1768" y="402"/>
                </a:lnTo>
                <a:lnTo>
                  <a:pt x="1754" y="385"/>
                </a:lnTo>
                <a:lnTo>
                  <a:pt x="1739" y="369"/>
                </a:lnTo>
                <a:lnTo>
                  <a:pt x="1722" y="353"/>
                </a:lnTo>
                <a:lnTo>
                  <a:pt x="1703" y="337"/>
                </a:lnTo>
                <a:lnTo>
                  <a:pt x="1682" y="321"/>
                </a:lnTo>
                <a:lnTo>
                  <a:pt x="1660" y="306"/>
                </a:lnTo>
                <a:lnTo>
                  <a:pt x="1636" y="290"/>
                </a:lnTo>
                <a:lnTo>
                  <a:pt x="1609" y="275"/>
                </a:lnTo>
                <a:lnTo>
                  <a:pt x="1581" y="260"/>
                </a:lnTo>
                <a:lnTo>
                  <a:pt x="1552" y="246"/>
                </a:lnTo>
                <a:lnTo>
                  <a:pt x="1519" y="231"/>
                </a:lnTo>
                <a:lnTo>
                  <a:pt x="1486" y="217"/>
                </a:lnTo>
                <a:lnTo>
                  <a:pt x="1451" y="204"/>
                </a:lnTo>
                <a:lnTo>
                  <a:pt x="1414" y="190"/>
                </a:lnTo>
                <a:lnTo>
                  <a:pt x="1376" y="177"/>
                </a:lnTo>
                <a:lnTo>
                  <a:pt x="1337" y="165"/>
                </a:lnTo>
                <a:lnTo>
                  <a:pt x="1295" y="152"/>
                </a:lnTo>
                <a:lnTo>
                  <a:pt x="1253" y="141"/>
                </a:lnTo>
                <a:lnTo>
                  <a:pt x="1209" y="129"/>
                </a:lnTo>
                <a:lnTo>
                  <a:pt x="1163" y="118"/>
                </a:lnTo>
                <a:lnTo>
                  <a:pt x="1117" y="107"/>
                </a:lnTo>
                <a:lnTo>
                  <a:pt x="1069" y="97"/>
                </a:lnTo>
                <a:lnTo>
                  <a:pt x="1020" y="88"/>
                </a:lnTo>
                <a:lnTo>
                  <a:pt x="970" y="78"/>
                </a:lnTo>
                <a:lnTo>
                  <a:pt x="918" y="69"/>
                </a:lnTo>
                <a:lnTo>
                  <a:pt x="866" y="61"/>
                </a:lnTo>
                <a:lnTo>
                  <a:pt x="813" y="53"/>
                </a:lnTo>
                <a:lnTo>
                  <a:pt x="758" y="46"/>
                </a:lnTo>
                <a:lnTo>
                  <a:pt x="703" y="39"/>
                </a:lnTo>
                <a:lnTo>
                  <a:pt x="647" y="33"/>
                </a:lnTo>
                <a:lnTo>
                  <a:pt x="592" y="27"/>
                </a:lnTo>
                <a:lnTo>
                  <a:pt x="534" y="22"/>
                </a:lnTo>
                <a:lnTo>
                  <a:pt x="476" y="17"/>
                </a:lnTo>
                <a:lnTo>
                  <a:pt x="417" y="13"/>
                </a:lnTo>
                <a:lnTo>
                  <a:pt x="359" y="10"/>
                </a:lnTo>
                <a:lnTo>
                  <a:pt x="299" y="7"/>
                </a:lnTo>
                <a:lnTo>
                  <a:pt x="240" y="4"/>
                </a:lnTo>
                <a:lnTo>
                  <a:pt x="180" y="2"/>
                </a:lnTo>
                <a:lnTo>
                  <a:pt x="120" y="1"/>
                </a:lnTo>
                <a:lnTo>
                  <a:pt x="60" y="0"/>
                </a:lnTo>
                <a:lnTo>
                  <a:pt x="0" y="504"/>
                </a:lnTo>
                <a:lnTo>
                  <a:pt x="2" y="1008"/>
                </a:lnTo>
                <a:close/>
              </a:path>
            </a:pathLst>
          </a:custGeom>
          <a:gradFill rotWithShape="0">
            <a:gsLst>
              <a:gs pos="0">
                <a:srgbClr val="663300"/>
              </a:gs>
              <a:gs pos="100000">
                <a:srgbClr val="000000"/>
              </a:gs>
            </a:gsLst>
            <a:lin ang="17820000" scaled="1"/>
          </a:gradFill>
          <a:ln w="9525">
            <a:noFill/>
            <a:round/>
            <a:headEnd/>
            <a:tailEnd/>
          </a:ln>
        </p:spPr>
        <p:txBody>
          <a:bodyPr/>
          <a:lstStyle/>
          <a:p>
            <a:pPr>
              <a:defRPr/>
            </a:pPr>
            <a:endParaRPr lang="es-CR">
              <a:solidFill>
                <a:srgbClr val="000000"/>
              </a:solidFill>
              <a:cs typeface="+mn-cs"/>
            </a:endParaRPr>
          </a:p>
        </p:txBody>
      </p:sp>
      <p:sp>
        <p:nvSpPr>
          <p:cNvPr id="1029" name="Freeform 5"/>
          <p:cNvSpPr>
            <a:spLocks noChangeArrowheads="1"/>
          </p:cNvSpPr>
          <p:nvPr/>
        </p:nvSpPr>
        <p:spPr bwMode="auto">
          <a:xfrm>
            <a:off x="5673725" y="1158875"/>
            <a:ext cx="2863850" cy="1270000"/>
          </a:xfrm>
          <a:custGeom>
            <a:avLst/>
            <a:gdLst>
              <a:gd name="T0" fmla="*/ 63 w 1804"/>
              <a:gd name="T1" fmla="*/ 800 h 800"/>
              <a:gd name="T2" fmla="*/ 183 w 1804"/>
              <a:gd name="T3" fmla="*/ 798 h 800"/>
              <a:gd name="T4" fmla="*/ 302 w 1804"/>
              <a:gd name="T5" fmla="*/ 794 h 800"/>
              <a:gd name="T6" fmla="*/ 420 w 1804"/>
              <a:gd name="T7" fmla="*/ 789 h 800"/>
              <a:gd name="T8" fmla="*/ 536 w 1804"/>
              <a:gd name="T9" fmla="*/ 781 h 800"/>
              <a:gd name="T10" fmla="*/ 650 w 1804"/>
              <a:gd name="T11" fmla="*/ 773 h 800"/>
              <a:gd name="T12" fmla="*/ 761 w 1804"/>
              <a:gd name="T13" fmla="*/ 762 h 800"/>
              <a:gd name="T14" fmla="*/ 869 w 1804"/>
              <a:gd name="T15" fmla="*/ 750 h 800"/>
              <a:gd name="T16" fmla="*/ 972 w 1804"/>
              <a:gd name="T17" fmla="*/ 736 h 800"/>
              <a:gd name="T18" fmla="*/ 1072 w 1804"/>
              <a:gd name="T19" fmla="*/ 721 h 800"/>
              <a:gd name="T20" fmla="*/ 1166 w 1804"/>
              <a:gd name="T21" fmla="*/ 704 h 800"/>
              <a:gd name="T22" fmla="*/ 1255 w 1804"/>
              <a:gd name="T23" fmla="*/ 686 h 800"/>
              <a:gd name="T24" fmla="*/ 1339 w 1804"/>
              <a:gd name="T25" fmla="*/ 667 h 800"/>
              <a:gd name="T26" fmla="*/ 1418 w 1804"/>
              <a:gd name="T27" fmla="*/ 646 h 800"/>
              <a:gd name="T28" fmla="*/ 1488 w 1804"/>
              <a:gd name="T29" fmla="*/ 625 h 800"/>
              <a:gd name="T30" fmla="*/ 1553 w 1804"/>
              <a:gd name="T31" fmla="*/ 602 h 800"/>
              <a:gd name="T32" fmla="*/ 1611 w 1804"/>
              <a:gd name="T33" fmla="*/ 579 h 800"/>
              <a:gd name="T34" fmla="*/ 1661 w 1804"/>
              <a:gd name="T35" fmla="*/ 554 h 800"/>
              <a:gd name="T36" fmla="*/ 1706 w 1804"/>
              <a:gd name="T37" fmla="*/ 529 h 800"/>
              <a:gd name="T38" fmla="*/ 1740 w 1804"/>
              <a:gd name="T39" fmla="*/ 504 h 800"/>
              <a:gd name="T40" fmla="*/ 1768 w 1804"/>
              <a:gd name="T41" fmla="*/ 478 h 800"/>
              <a:gd name="T42" fmla="*/ 1788 w 1804"/>
              <a:gd name="T43" fmla="*/ 451 h 800"/>
              <a:gd name="T44" fmla="*/ 1800 w 1804"/>
              <a:gd name="T45" fmla="*/ 425 h 800"/>
              <a:gd name="T46" fmla="*/ 1804 w 1804"/>
              <a:gd name="T47" fmla="*/ 398 h 800"/>
              <a:gd name="T48" fmla="*/ 1803 w 1804"/>
              <a:gd name="T49" fmla="*/ 385 h 800"/>
              <a:gd name="T50" fmla="*/ 1795 w 1804"/>
              <a:gd name="T51" fmla="*/ 358 h 800"/>
              <a:gd name="T52" fmla="*/ 1779 w 1804"/>
              <a:gd name="T53" fmla="*/ 332 h 800"/>
              <a:gd name="T54" fmla="*/ 1755 w 1804"/>
              <a:gd name="T55" fmla="*/ 306 h 800"/>
              <a:gd name="T56" fmla="*/ 1723 w 1804"/>
              <a:gd name="T57" fmla="*/ 280 h 800"/>
              <a:gd name="T58" fmla="*/ 1683 w 1804"/>
              <a:gd name="T59" fmla="*/ 255 h 800"/>
              <a:gd name="T60" fmla="*/ 1636 w 1804"/>
              <a:gd name="T61" fmla="*/ 230 h 800"/>
              <a:gd name="T62" fmla="*/ 1582 w 1804"/>
              <a:gd name="T63" fmla="*/ 206 h 800"/>
              <a:gd name="T64" fmla="*/ 1520 w 1804"/>
              <a:gd name="T65" fmla="*/ 183 h 800"/>
              <a:gd name="T66" fmla="*/ 1452 w 1804"/>
              <a:gd name="T67" fmla="*/ 161 h 800"/>
              <a:gd name="T68" fmla="*/ 1377 w 1804"/>
              <a:gd name="T69" fmla="*/ 140 h 800"/>
              <a:gd name="T70" fmla="*/ 1296 w 1804"/>
              <a:gd name="T71" fmla="*/ 121 h 800"/>
              <a:gd name="T72" fmla="*/ 1210 w 1804"/>
              <a:gd name="T73" fmla="*/ 102 h 800"/>
              <a:gd name="T74" fmla="*/ 1118 w 1804"/>
              <a:gd name="T75" fmla="*/ 85 h 800"/>
              <a:gd name="T76" fmla="*/ 1020 w 1804"/>
              <a:gd name="T77" fmla="*/ 69 h 800"/>
              <a:gd name="T78" fmla="*/ 919 w 1804"/>
              <a:gd name="T79" fmla="*/ 55 h 800"/>
              <a:gd name="T80" fmla="*/ 813 w 1804"/>
              <a:gd name="T81" fmla="*/ 42 h 800"/>
              <a:gd name="T82" fmla="*/ 704 w 1804"/>
              <a:gd name="T83" fmla="*/ 31 h 800"/>
              <a:gd name="T84" fmla="*/ 591 w 1804"/>
              <a:gd name="T85" fmla="*/ 22 h 800"/>
              <a:gd name="T86" fmla="*/ 476 w 1804"/>
              <a:gd name="T87" fmla="*/ 14 h 800"/>
              <a:gd name="T88" fmla="*/ 359 w 1804"/>
              <a:gd name="T89" fmla="*/ 8 h 800"/>
              <a:gd name="T90" fmla="*/ 240 w 1804"/>
              <a:gd name="T91" fmla="*/ 3 h 800"/>
              <a:gd name="T92" fmla="*/ 120 w 1804"/>
              <a:gd name="T93" fmla="*/ 1 h 800"/>
              <a:gd name="T94" fmla="*/ 0 w 1804"/>
              <a:gd name="T95" fmla="*/ 400 h 8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04" h="800">
                <a:moveTo>
                  <a:pt x="2" y="800"/>
                </a:moveTo>
                <a:lnTo>
                  <a:pt x="63" y="800"/>
                </a:lnTo>
                <a:lnTo>
                  <a:pt x="123" y="799"/>
                </a:lnTo>
                <a:lnTo>
                  <a:pt x="183" y="798"/>
                </a:lnTo>
                <a:lnTo>
                  <a:pt x="243" y="796"/>
                </a:lnTo>
                <a:lnTo>
                  <a:pt x="302" y="794"/>
                </a:lnTo>
                <a:lnTo>
                  <a:pt x="362" y="792"/>
                </a:lnTo>
                <a:lnTo>
                  <a:pt x="420" y="789"/>
                </a:lnTo>
                <a:lnTo>
                  <a:pt x="479" y="785"/>
                </a:lnTo>
                <a:lnTo>
                  <a:pt x="536" y="781"/>
                </a:lnTo>
                <a:lnTo>
                  <a:pt x="594" y="777"/>
                </a:lnTo>
                <a:lnTo>
                  <a:pt x="650" y="773"/>
                </a:lnTo>
                <a:lnTo>
                  <a:pt x="706" y="767"/>
                </a:lnTo>
                <a:lnTo>
                  <a:pt x="761" y="762"/>
                </a:lnTo>
                <a:lnTo>
                  <a:pt x="815" y="756"/>
                </a:lnTo>
                <a:lnTo>
                  <a:pt x="869" y="750"/>
                </a:lnTo>
                <a:lnTo>
                  <a:pt x="921" y="743"/>
                </a:lnTo>
                <a:lnTo>
                  <a:pt x="972" y="736"/>
                </a:lnTo>
                <a:lnTo>
                  <a:pt x="1023" y="729"/>
                </a:lnTo>
                <a:lnTo>
                  <a:pt x="1072" y="721"/>
                </a:lnTo>
                <a:lnTo>
                  <a:pt x="1119" y="713"/>
                </a:lnTo>
                <a:lnTo>
                  <a:pt x="1166" y="704"/>
                </a:lnTo>
                <a:lnTo>
                  <a:pt x="1211" y="695"/>
                </a:lnTo>
                <a:lnTo>
                  <a:pt x="1255" y="686"/>
                </a:lnTo>
                <a:lnTo>
                  <a:pt x="1298" y="677"/>
                </a:lnTo>
                <a:lnTo>
                  <a:pt x="1339" y="667"/>
                </a:lnTo>
                <a:lnTo>
                  <a:pt x="1379" y="657"/>
                </a:lnTo>
                <a:lnTo>
                  <a:pt x="1418" y="646"/>
                </a:lnTo>
                <a:lnTo>
                  <a:pt x="1454" y="636"/>
                </a:lnTo>
                <a:lnTo>
                  <a:pt x="1488" y="625"/>
                </a:lnTo>
                <a:lnTo>
                  <a:pt x="1521" y="614"/>
                </a:lnTo>
                <a:lnTo>
                  <a:pt x="1553" y="602"/>
                </a:lnTo>
                <a:lnTo>
                  <a:pt x="1583" y="591"/>
                </a:lnTo>
                <a:lnTo>
                  <a:pt x="1611" y="579"/>
                </a:lnTo>
                <a:lnTo>
                  <a:pt x="1637" y="567"/>
                </a:lnTo>
                <a:lnTo>
                  <a:pt x="1661" y="554"/>
                </a:lnTo>
                <a:lnTo>
                  <a:pt x="1684" y="542"/>
                </a:lnTo>
                <a:lnTo>
                  <a:pt x="1706" y="529"/>
                </a:lnTo>
                <a:lnTo>
                  <a:pt x="1723" y="517"/>
                </a:lnTo>
                <a:lnTo>
                  <a:pt x="1740" y="504"/>
                </a:lnTo>
                <a:lnTo>
                  <a:pt x="1755" y="491"/>
                </a:lnTo>
                <a:lnTo>
                  <a:pt x="1768" y="478"/>
                </a:lnTo>
                <a:lnTo>
                  <a:pt x="1779" y="465"/>
                </a:lnTo>
                <a:lnTo>
                  <a:pt x="1788" y="451"/>
                </a:lnTo>
                <a:lnTo>
                  <a:pt x="1795" y="438"/>
                </a:lnTo>
                <a:lnTo>
                  <a:pt x="1800" y="425"/>
                </a:lnTo>
                <a:lnTo>
                  <a:pt x="1803" y="412"/>
                </a:lnTo>
                <a:lnTo>
                  <a:pt x="1804" y="398"/>
                </a:lnTo>
                <a:lnTo>
                  <a:pt x="1803" y="412"/>
                </a:lnTo>
                <a:lnTo>
                  <a:pt x="1803" y="385"/>
                </a:lnTo>
                <a:lnTo>
                  <a:pt x="1800" y="371"/>
                </a:lnTo>
                <a:lnTo>
                  <a:pt x="1795" y="358"/>
                </a:lnTo>
                <a:lnTo>
                  <a:pt x="1788" y="345"/>
                </a:lnTo>
                <a:lnTo>
                  <a:pt x="1779" y="332"/>
                </a:lnTo>
                <a:lnTo>
                  <a:pt x="1768" y="319"/>
                </a:lnTo>
                <a:lnTo>
                  <a:pt x="1755" y="306"/>
                </a:lnTo>
                <a:lnTo>
                  <a:pt x="1740" y="293"/>
                </a:lnTo>
                <a:lnTo>
                  <a:pt x="1723" y="280"/>
                </a:lnTo>
                <a:lnTo>
                  <a:pt x="1704" y="267"/>
                </a:lnTo>
                <a:lnTo>
                  <a:pt x="1683" y="255"/>
                </a:lnTo>
                <a:lnTo>
                  <a:pt x="1660" y="242"/>
                </a:lnTo>
                <a:lnTo>
                  <a:pt x="1636" y="230"/>
                </a:lnTo>
                <a:lnTo>
                  <a:pt x="1610" y="218"/>
                </a:lnTo>
                <a:lnTo>
                  <a:pt x="1582" y="206"/>
                </a:lnTo>
                <a:lnTo>
                  <a:pt x="1552" y="195"/>
                </a:lnTo>
                <a:lnTo>
                  <a:pt x="1520" y="183"/>
                </a:lnTo>
                <a:lnTo>
                  <a:pt x="1487" y="172"/>
                </a:lnTo>
                <a:lnTo>
                  <a:pt x="1452" y="161"/>
                </a:lnTo>
                <a:lnTo>
                  <a:pt x="1415" y="151"/>
                </a:lnTo>
                <a:lnTo>
                  <a:pt x="1377" y="140"/>
                </a:lnTo>
                <a:lnTo>
                  <a:pt x="1337" y="130"/>
                </a:lnTo>
                <a:lnTo>
                  <a:pt x="1296" y="121"/>
                </a:lnTo>
                <a:lnTo>
                  <a:pt x="1254" y="111"/>
                </a:lnTo>
                <a:lnTo>
                  <a:pt x="1210" y="102"/>
                </a:lnTo>
                <a:lnTo>
                  <a:pt x="1164" y="93"/>
                </a:lnTo>
                <a:lnTo>
                  <a:pt x="1118" y="85"/>
                </a:lnTo>
                <a:lnTo>
                  <a:pt x="1070" y="77"/>
                </a:lnTo>
                <a:lnTo>
                  <a:pt x="1020" y="69"/>
                </a:lnTo>
                <a:lnTo>
                  <a:pt x="970" y="62"/>
                </a:lnTo>
                <a:lnTo>
                  <a:pt x="919" y="55"/>
                </a:lnTo>
                <a:lnTo>
                  <a:pt x="866" y="48"/>
                </a:lnTo>
                <a:lnTo>
                  <a:pt x="813" y="42"/>
                </a:lnTo>
                <a:lnTo>
                  <a:pt x="759" y="36"/>
                </a:lnTo>
                <a:lnTo>
                  <a:pt x="704" y="31"/>
                </a:lnTo>
                <a:lnTo>
                  <a:pt x="648" y="26"/>
                </a:lnTo>
                <a:lnTo>
                  <a:pt x="591" y="22"/>
                </a:lnTo>
                <a:lnTo>
                  <a:pt x="534" y="17"/>
                </a:lnTo>
                <a:lnTo>
                  <a:pt x="476" y="14"/>
                </a:lnTo>
                <a:lnTo>
                  <a:pt x="418" y="11"/>
                </a:lnTo>
                <a:lnTo>
                  <a:pt x="359" y="8"/>
                </a:lnTo>
                <a:lnTo>
                  <a:pt x="300" y="5"/>
                </a:lnTo>
                <a:lnTo>
                  <a:pt x="240" y="3"/>
                </a:lnTo>
                <a:lnTo>
                  <a:pt x="180" y="2"/>
                </a:lnTo>
                <a:lnTo>
                  <a:pt x="120" y="1"/>
                </a:lnTo>
                <a:lnTo>
                  <a:pt x="60" y="0"/>
                </a:lnTo>
                <a:lnTo>
                  <a:pt x="0" y="400"/>
                </a:lnTo>
                <a:lnTo>
                  <a:pt x="2" y="800"/>
                </a:lnTo>
                <a:close/>
              </a:path>
            </a:pathLst>
          </a:custGeom>
          <a:gradFill rotWithShape="0">
            <a:gsLst>
              <a:gs pos="0">
                <a:srgbClr val="894400"/>
              </a:gs>
              <a:gs pos="100000">
                <a:srgbClr val="000000"/>
              </a:gs>
            </a:gsLst>
            <a:lin ang="17820000" scaled="1"/>
          </a:gradFill>
          <a:ln w="9525">
            <a:noFill/>
            <a:round/>
            <a:headEnd/>
            <a:tailEnd/>
          </a:ln>
        </p:spPr>
        <p:txBody>
          <a:bodyPr/>
          <a:lstStyle/>
          <a:p>
            <a:pPr>
              <a:defRPr/>
            </a:pPr>
            <a:endParaRPr lang="es-CR">
              <a:solidFill>
                <a:srgbClr val="000000"/>
              </a:solidFill>
              <a:cs typeface="+mn-cs"/>
            </a:endParaRPr>
          </a:p>
        </p:txBody>
      </p:sp>
      <p:sp>
        <p:nvSpPr>
          <p:cNvPr id="1030" name="Freeform 6"/>
          <p:cNvSpPr>
            <a:spLocks noChangeArrowheads="1"/>
          </p:cNvSpPr>
          <p:nvPr/>
        </p:nvSpPr>
        <p:spPr bwMode="auto">
          <a:xfrm>
            <a:off x="5630863" y="1379538"/>
            <a:ext cx="2862262" cy="828675"/>
          </a:xfrm>
          <a:custGeom>
            <a:avLst/>
            <a:gdLst>
              <a:gd name="T0" fmla="*/ 62 w 1803"/>
              <a:gd name="T1" fmla="*/ 522 h 522"/>
              <a:gd name="T2" fmla="*/ 183 w 1803"/>
              <a:gd name="T3" fmla="*/ 520 h 522"/>
              <a:gd name="T4" fmla="*/ 302 w 1803"/>
              <a:gd name="T5" fmla="*/ 518 h 522"/>
              <a:gd name="T6" fmla="*/ 420 w 1803"/>
              <a:gd name="T7" fmla="*/ 514 h 522"/>
              <a:gd name="T8" fmla="*/ 536 w 1803"/>
              <a:gd name="T9" fmla="*/ 510 h 522"/>
              <a:gd name="T10" fmla="*/ 650 w 1803"/>
              <a:gd name="T11" fmla="*/ 504 h 522"/>
              <a:gd name="T12" fmla="*/ 761 w 1803"/>
              <a:gd name="T13" fmla="*/ 497 h 522"/>
              <a:gd name="T14" fmla="*/ 869 w 1803"/>
              <a:gd name="T15" fmla="*/ 489 h 522"/>
              <a:gd name="T16" fmla="*/ 972 w 1803"/>
              <a:gd name="T17" fmla="*/ 480 h 522"/>
              <a:gd name="T18" fmla="*/ 1071 w 1803"/>
              <a:gd name="T19" fmla="*/ 470 h 522"/>
              <a:gd name="T20" fmla="*/ 1165 w 1803"/>
              <a:gd name="T21" fmla="*/ 459 h 522"/>
              <a:gd name="T22" fmla="*/ 1255 w 1803"/>
              <a:gd name="T23" fmla="*/ 447 h 522"/>
              <a:gd name="T24" fmla="*/ 1338 w 1803"/>
              <a:gd name="T25" fmla="*/ 435 h 522"/>
              <a:gd name="T26" fmla="*/ 1416 w 1803"/>
              <a:gd name="T27" fmla="*/ 421 h 522"/>
              <a:gd name="T28" fmla="*/ 1487 w 1803"/>
              <a:gd name="T29" fmla="*/ 407 h 522"/>
              <a:gd name="T30" fmla="*/ 1553 w 1803"/>
              <a:gd name="T31" fmla="*/ 392 h 522"/>
              <a:gd name="T32" fmla="*/ 1610 w 1803"/>
              <a:gd name="T33" fmla="*/ 377 h 522"/>
              <a:gd name="T34" fmla="*/ 1661 w 1803"/>
              <a:gd name="T35" fmla="*/ 361 h 522"/>
              <a:gd name="T36" fmla="*/ 1704 w 1803"/>
              <a:gd name="T37" fmla="*/ 345 h 522"/>
              <a:gd name="T38" fmla="*/ 1739 w 1803"/>
              <a:gd name="T39" fmla="*/ 328 h 522"/>
              <a:gd name="T40" fmla="*/ 1767 w 1803"/>
              <a:gd name="T41" fmla="*/ 311 h 522"/>
              <a:gd name="T42" fmla="*/ 1787 w 1803"/>
              <a:gd name="T43" fmla="*/ 294 h 522"/>
              <a:gd name="T44" fmla="*/ 1799 w 1803"/>
              <a:gd name="T45" fmla="*/ 277 h 522"/>
              <a:gd name="T46" fmla="*/ 1803 w 1803"/>
              <a:gd name="T47" fmla="*/ 259 h 522"/>
              <a:gd name="T48" fmla="*/ 1802 w 1803"/>
              <a:gd name="T49" fmla="*/ 251 h 522"/>
              <a:gd name="T50" fmla="*/ 1794 w 1803"/>
              <a:gd name="T51" fmla="*/ 233 h 522"/>
              <a:gd name="T52" fmla="*/ 1778 w 1803"/>
              <a:gd name="T53" fmla="*/ 216 h 522"/>
              <a:gd name="T54" fmla="*/ 1754 w 1803"/>
              <a:gd name="T55" fmla="*/ 199 h 522"/>
              <a:gd name="T56" fmla="*/ 1722 w 1803"/>
              <a:gd name="T57" fmla="*/ 182 h 522"/>
              <a:gd name="T58" fmla="*/ 1682 w 1803"/>
              <a:gd name="T59" fmla="*/ 166 h 522"/>
              <a:gd name="T60" fmla="*/ 1635 w 1803"/>
              <a:gd name="T61" fmla="*/ 150 h 522"/>
              <a:gd name="T62" fmla="*/ 1581 w 1803"/>
              <a:gd name="T63" fmla="*/ 134 h 522"/>
              <a:gd name="T64" fmla="*/ 1519 w 1803"/>
              <a:gd name="T65" fmla="*/ 119 h 522"/>
              <a:gd name="T66" fmla="*/ 1451 w 1803"/>
              <a:gd name="T67" fmla="*/ 105 h 522"/>
              <a:gd name="T68" fmla="*/ 1376 w 1803"/>
              <a:gd name="T69" fmla="*/ 91 h 522"/>
              <a:gd name="T70" fmla="*/ 1296 w 1803"/>
              <a:gd name="T71" fmla="*/ 78 h 522"/>
              <a:gd name="T72" fmla="*/ 1209 w 1803"/>
              <a:gd name="T73" fmla="*/ 66 h 522"/>
              <a:gd name="T74" fmla="*/ 1117 w 1803"/>
              <a:gd name="T75" fmla="*/ 55 h 522"/>
              <a:gd name="T76" fmla="*/ 1020 w 1803"/>
              <a:gd name="T77" fmla="*/ 45 h 522"/>
              <a:gd name="T78" fmla="*/ 918 w 1803"/>
              <a:gd name="T79" fmla="*/ 36 h 522"/>
              <a:gd name="T80" fmla="*/ 813 w 1803"/>
              <a:gd name="T81" fmla="*/ 27 h 522"/>
              <a:gd name="T82" fmla="*/ 703 w 1803"/>
              <a:gd name="T83" fmla="*/ 20 h 522"/>
              <a:gd name="T84" fmla="*/ 591 w 1803"/>
              <a:gd name="T85" fmla="*/ 14 h 522"/>
              <a:gd name="T86" fmla="*/ 476 w 1803"/>
              <a:gd name="T87" fmla="*/ 9 h 522"/>
              <a:gd name="T88" fmla="*/ 359 w 1803"/>
              <a:gd name="T89" fmla="*/ 5 h 522"/>
              <a:gd name="T90" fmla="*/ 240 w 1803"/>
              <a:gd name="T91" fmla="*/ 2 h 522"/>
              <a:gd name="T92" fmla="*/ 120 w 1803"/>
              <a:gd name="T93" fmla="*/ 0 h 522"/>
              <a:gd name="T94" fmla="*/ 0 w 1803"/>
              <a:gd name="T95" fmla="*/ 261 h 5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03" h="522">
                <a:moveTo>
                  <a:pt x="2" y="522"/>
                </a:moveTo>
                <a:lnTo>
                  <a:pt x="62" y="522"/>
                </a:lnTo>
                <a:lnTo>
                  <a:pt x="123" y="521"/>
                </a:lnTo>
                <a:lnTo>
                  <a:pt x="183" y="520"/>
                </a:lnTo>
                <a:lnTo>
                  <a:pt x="242" y="519"/>
                </a:lnTo>
                <a:lnTo>
                  <a:pt x="302" y="518"/>
                </a:lnTo>
                <a:lnTo>
                  <a:pt x="361" y="516"/>
                </a:lnTo>
                <a:lnTo>
                  <a:pt x="420" y="514"/>
                </a:lnTo>
                <a:lnTo>
                  <a:pt x="478" y="512"/>
                </a:lnTo>
                <a:lnTo>
                  <a:pt x="536" y="510"/>
                </a:lnTo>
                <a:lnTo>
                  <a:pt x="593" y="507"/>
                </a:lnTo>
                <a:lnTo>
                  <a:pt x="650" y="504"/>
                </a:lnTo>
                <a:lnTo>
                  <a:pt x="706" y="501"/>
                </a:lnTo>
                <a:lnTo>
                  <a:pt x="761" y="497"/>
                </a:lnTo>
                <a:lnTo>
                  <a:pt x="815" y="493"/>
                </a:lnTo>
                <a:lnTo>
                  <a:pt x="869" y="489"/>
                </a:lnTo>
                <a:lnTo>
                  <a:pt x="920" y="485"/>
                </a:lnTo>
                <a:lnTo>
                  <a:pt x="972" y="480"/>
                </a:lnTo>
                <a:lnTo>
                  <a:pt x="1022" y="475"/>
                </a:lnTo>
                <a:lnTo>
                  <a:pt x="1071" y="470"/>
                </a:lnTo>
                <a:lnTo>
                  <a:pt x="1119" y="465"/>
                </a:lnTo>
                <a:lnTo>
                  <a:pt x="1165" y="459"/>
                </a:lnTo>
                <a:lnTo>
                  <a:pt x="1211" y="453"/>
                </a:lnTo>
                <a:lnTo>
                  <a:pt x="1255" y="447"/>
                </a:lnTo>
                <a:lnTo>
                  <a:pt x="1297" y="441"/>
                </a:lnTo>
                <a:lnTo>
                  <a:pt x="1338" y="435"/>
                </a:lnTo>
                <a:lnTo>
                  <a:pt x="1378" y="428"/>
                </a:lnTo>
                <a:lnTo>
                  <a:pt x="1416" y="421"/>
                </a:lnTo>
                <a:lnTo>
                  <a:pt x="1453" y="414"/>
                </a:lnTo>
                <a:lnTo>
                  <a:pt x="1487" y="407"/>
                </a:lnTo>
                <a:lnTo>
                  <a:pt x="1521" y="400"/>
                </a:lnTo>
                <a:lnTo>
                  <a:pt x="1553" y="392"/>
                </a:lnTo>
                <a:lnTo>
                  <a:pt x="1582" y="385"/>
                </a:lnTo>
                <a:lnTo>
                  <a:pt x="1610" y="377"/>
                </a:lnTo>
                <a:lnTo>
                  <a:pt x="1637" y="369"/>
                </a:lnTo>
                <a:lnTo>
                  <a:pt x="1661" y="361"/>
                </a:lnTo>
                <a:lnTo>
                  <a:pt x="1683" y="353"/>
                </a:lnTo>
                <a:lnTo>
                  <a:pt x="1704" y="345"/>
                </a:lnTo>
                <a:lnTo>
                  <a:pt x="1722" y="337"/>
                </a:lnTo>
                <a:lnTo>
                  <a:pt x="1739" y="328"/>
                </a:lnTo>
                <a:lnTo>
                  <a:pt x="1754" y="320"/>
                </a:lnTo>
                <a:lnTo>
                  <a:pt x="1767" y="311"/>
                </a:lnTo>
                <a:lnTo>
                  <a:pt x="1778" y="303"/>
                </a:lnTo>
                <a:lnTo>
                  <a:pt x="1787" y="294"/>
                </a:lnTo>
                <a:lnTo>
                  <a:pt x="1794" y="285"/>
                </a:lnTo>
                <a:lnTo>
                  <a:pt x="1799" y="277"/>
                </a:lnTo>
                <a:lnTo>
                  <a:pt x="1802" y="268"/>
                </a:lnTo>
                <a:lnTo>
                  <a:pt x="1803" y="259"/>
                </a:lnTo>
                <a:lnTo>
                  <a:pt x="1802" y="268"/>
                </a:lnTo>
                <a:lnTo>
                  <a:pt x="1802" y="251"/>
                </a:lnTo>
                <a:lnTo>
                  <a:pt x="1799" y="242"/>
                </a:lnTo>
                <a:lnTo>
                  <a:pt x="1794" y="233"/>
                </a:lnTo>
                <a:lnTo>
                  <a:pt x="1787" y="224"/>
                </a:lnTo>
                <a:lnTo>
                  <a:pt x="1778" y="216"/>
                </a:lnTo>
                <a:lnTo>
                  <a:pt x="1767" y="207"/>
                </a:lnTo>
                <a:lnTo>
                  <a:pt x="1754" y="199"/>
                </a:lnTo>
                <a:lnTo>
                  <a:pt x="1739" y="190"/>
                </a:lnTo>
                <a:lnTo>
                  <a:pt x="1722" y="182"/>
                </a:lnTo>
                <a:lnTo>
                  <a:pt x="1703" y="174"/>
                </a:lnTo>
                <a:lnTo>
                  <a:pt x="1682" y="166"/>
                </a:lnTo>
                <a:lnTo>
                  <a:pt x="1661" y="158"/>
                </a:lnTo>
                <a:lnTo>
                  <a:pt x="1635" y="150"/>
                </a:lnTo>
                <a:lnTo>
                  <a:pt x="1609" y="142"/>
                </a:lnTo>
                <a:lnTo>
                  <a:pt x="1581" y="134"/>
                </a:lnTo>
                <a:lnTo>
                  <a:pt x="1551" y="127"/>
                </a:lnTo>
                <a:lnTo>
                  <a:pt x="1519" y="119"/>
                </a:lnTo>
                <a:lnTo>
                  <a:pt x="1486" y="112"/>
                </a:lnTo>
                <a:lnTo>
                  <a:pt x="1451" y="105"/>
                </a:lnTo>
                <a:lnTo>
                  <a:pt x="1414" y="98"/>
                </a:lnTo>
                <a:lnTo>
                  <a:pt x="1376" y="91"/>
                </a:lnTo>
                <a:lnTo>
                  <a:pt x="1337" y="85"/>
                </a:lnTo>
                <a:lnTo>
                  <a:pt x="1296" y="78"/>
                </a:lnTo>
                <a:lnTo>
                  <a:pt x="1253" y="72"/>
                </a:lnTo>
                <a:lnTo>
                  <a:pt x="1209" y="66"/>
                </a:lnTo>
                <a:lnTo>
                  <a:pt x="1164" y="61"/>
                </a:lnTo>
                <a:lnTo>
                  <a:pt x="1117" y="55"/>
                </a:lnTo>
                <a:lnTo>
                  <a:pt x="1069" y="50"/>
                </a:lnTo>
                <a:lnTo>
                  <a:pt x="1020" y="45"/>
                </a:lnTo>
                <a:lnTo>
                  <a:pt x="970" y="40"/>
                </a:lnTo>
                <a:lnTo>
                  <a:pt x="918" y="36"/>
                </a:lnTo>
                <a:lnTo>
                  <a:pt x="866" y="31"/>
                </a:lnTo>
                <a:lnTo>
                  <a:pt x="813" y="27"/>
                </a:lnTo>
                <a:lnTo>
                  <a:pt x="758" y="24"/>
                </a:lnTo>
                <a:lnTo>
                  <a:pt x="703" y="20"/>
                </a:lnTo>
                <a:lnTo>
                  <a:pt x="648" y="17"/>
                </a:lnTo>
                <a:lnTo>
                  <a:pt x="591" y="14"/>
                </a:lnTo>
                <a:lnTo>
                  <a:pt x="534" y="11"/>
                </a:lnTo>
                <a:lnTo>
                  <a:pt x="476" y="9"/>
                </a:lnTo>
                <a:lnTo>
                  <a:pt x="418" y="7"/>
                </a:lnTo>
                <a:lnTo>
                  <a:pt x="359" y="5"/>
                </a:lnTo>
                <a:lnTo>
                  <a:pt x="300" y="3"/>
                </a:lnTo>
                <a:lnTo>
                  <a:pt x="240" y="2"/>
                </a:lnTo>
                <a:lnTo>
                  <a:pt x="180" y="1"/>
                </a:lnTo>
                <a:lnTo>
                  <a:pt x="120" y="0"/>
                </a:lnTo>
                <a:lnTo>
                  <a:pt x="60" y="0"/>
                </a:lnTo>
                <a:lnTo>
                  <a:pt x="0" y="261"/>
                </a:lnTo>
                <a:lnTo>
                  <a:pt x="2" y="522"/>
                </a:lnTo>
                <a:close/>
              </a:path>
            </a:pathLst>
          </a:custGeom>
          <a:gradFill rotWithShape="0">
            <a:gsLst>
              <a:gs pos="0">
                <a:srgbClr val="B75B00"/>
              </a:gs>
              <a:gs pos="100000">
                <a:srgbClr val="000000"/>
              </a:gs>
            </a:gsLst>
            <a:lin ang="17820000" scaled="1"/>
          </a:gradFill>
          <a:ln w="9525">
            <a:noFill/>
            <a:round/>
            <a:headEnd/>
            <a:tailEnd/>
          </a:ln>
        </p:spPr>
        <p:txBody>
          <a:bodyPr/>
          <a:lstStyle/>
          <a:p>
            <a:pPr>
              <a:defRPr/>
            </a:pPr>
            <a:endParaRPr lang="es-CR">
              <a:solidFill>
                <a:srgbClr val="000000"/>
              </a:solidFill>
              <a:cs typeface="+mn-cs"/>
            </a:endParaRPr>
          </a:p>
        </p:txBody>
      </p:sp>
      <p:sp>
        <p:nvSpPr>
          <p:cNvPr id="1031" name="Freeform 7"/>
          <p:cNvSpPr>
            <a:spLocks noChangeArrowheads="1"/>
          </p:cNvSpPr>
          <p:nvPr/>
        </p:nvSpPr>
        <p:spPr bwMode="auto">
          <a:xfrm>
            <a:off x="457200" y="1708150"/>
            <a:ext cx="7916863" cy="165100"/>
          </a:xfrm>
          <a:custGeom>
            <a:avLst/>
            <a:gdLst>
              <a:gd name="T0" fmla="*/ 4936 w 4987"/>
              <a:gd name="T1" fmla="*/ 0 h 104"/>
              <a:gd name="T2" fmla="*/ 4946 w 4987"/>
              <a:gd name="T3" fmla="*/ 1 h 104"/>
              <a:gd name="T4" fmla="*/ 4956 w 4987"/>
              <a:gd name="T5" fmla="*/ 4 h 104"/>
              <a:gd name="T6" fmla="*/ 4964 w 4987"/>
              <a:gd name="T7" fmla="*/ 9 h 104"/>
              <a:gd name="T8" fmla="*/ 4972 w 4987"/>
              <a:gd name="T9" fmla="*/ 15 h 104"/>
              <a:gd name="T10" fmla="*/ 4978 w 4987"/>
              <a:gd name="T11" fmla="*/ 23 h 104"/>
              <a:gd name="T12" fmla="*/ 4983 w 4987"/>
              <a:gd name="T13" fmla="*/ 31 h 104"/>
              <a:gd name="T14" fmla="*/ 4986 w 4987"/>
              <a:gd name="T15" fmla="*/ 41 h 104"/>
              <a:gd name="T16" fmla="*/ 4987 w 4987"/>
              <a:gd name="T17" fmla="*/ 51 h 104"/>
              <a:gd name="T18" fmla="*/ 4987 w 4987"/>
              <a:gd name="T19" fmla="*/ 53 h 104"/>
              <a:gd name="T20" fmla="*/ 4986 w 4987"/>
              <a:gd name="T21" fmla="*/ 63 h 104"/>
              <a:gd name="T22" fmla="*/ 4983 w 4987"/>
              <a:gd name="T23" fmla="*/ 72 h 104"/>
              <a:gd name="T24" fmla="*/ 4978 w 4987"/>
              <a:gd name="T25" fmla="*/ 81 h 104"/>
              <a:gd name="T26" fmla="*/ 4972 w 4987"/>
              <a:gd name="T27" fmla="*/ 89 h 104"/>
              <a:gd name="T28" fmla="*/ 4964 w 4987"/>
              <a:gd name="T29" fmla="*/ 95 h 104"/>
              <a:gd name="T30" fmla="*/ 4956 w 4987"/>
              <a:gd name="T31" fmla="*/ 100 h 104"/>
              <a:gd name="T32" fmla="*/ 4946 w 4987"/>
              <a:gd name="T33" fmla="*/ 103 h 104"/>
              <a:gd name="T34" fmla="*/ 4936 w 4987"/>
              <a:gd name="T35" fmla="*/ 104 h 104"/>
              <a:gd name="T36" fmla="*/ 50 w 4987"/>
              <a:gd name="T37" fmla="*/ 104 h 104"/>
              <a:gd name="T38" fmla="*/ 40 w 4987"/>
              <a:gd name="T39" fmla="*/ 103 h 104"/>
              <a:gd name="T40" fmla="*/ 31 w 4987"/>
              <a:gd name="T41" fmla="*/ 100 h 104"/>
              <a:gd name="T42" fmla="*/ 22 w 4987"/>
              <a:gd name="T43" fmla="*/ 95 h 104"/>
              <a:gd name="T44" fmla="*/ 14 w 4987"/>
              <a:gd name="T45" fmla="*/ 89 h 104"/>
              <a:gd name="T46" fmla="*/ 8 w 4987"/>
              <a:gd name="T47" fmla="*/ 81 h 104"/>
              <a:gd name="T48" fmla="*/ 3 w 4987"/>
              <a:gd name="T49" fmla="*/ 73 h 104"/>
              <a:gd name="T50" fmla="*/ 0 w 4987"/>
              <a:gd name="T51" fmla="*/ 63 h 104"/>
              <a:gd name="T52" fmla="*/ 0 w 4987"/>
              <a:gd name="T53" fmla="*/ 53 h 104"/>
              <a:gd name="T54" fmla="*/ 0 w 4987"/>
              <a:gd name="T55" fmla="*/ 51 h 104"/>
              <a:gd name="T56" fmla="*/ 0 w 4987"/>
              <a:gd name="T57" fmla="*/ 41 h 104"/>
              <a:gd name="T58" fmla="*/ 3 w 4987"/>
              <a:gd name="T59" fmla="*/ 32 h 104"/>
              <a:gd name="T60" fmla="*/ 8 w 4987"/>
              <a:gd name="T61" fmla="*/ 23 h 104"/>
              <a:gd name="T62" fmla="*/ 14 w 4987"/>
              <a:gd name="T63" fmla="*/ 15 h 104"/>
              <a:gd name="T64" fmla="*/ 22 w 4987"/>
              <a:gd name="T65" fmla="*/ 9 h 104"/>
              <a:gd name="T66" fmla="*/ 30 w 4987"/>
              <a:gd name="T67" fmla="*/ 4 h 104"/>
              <a:gd name="T68" fmla="*/ 40 w 4987"/>
              <a:gd name="T69" fmla="*/ 1 h 104"/>
              <a:gd name="T70" fmla="*/ 50 w 4987"/>
              <a:gd name="T71" fmla="*/ 0 h 104"/>
              <a:gd name="T72" fmla="*/ 4936 w 4987"/>
              <a:gd name="T73" fmla="*/ 0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987" h="104">
                <a:moveTo>
                  <a:pt x="4936" y="0"/>
                </a:moveTo>
                <a:lnTo>
                  <a:pt x="4946" y="1"/>
                </a:lnTo>
                <a:lnTo>
                  <a:pt x="4956" y="4"/>
                </a:lnTo>
                <a:lnTo>
                  <a:pt x="4964" y="9"/>
                </a:lnTo>
                <a:lnTo>
                  <a:pt x="4972" y="15"/>
                </a:lnTo>
                <a:lnTo>
                  <a:pt x="4978" y="23"/>
                </a:lnTo>
                <a:lnTo>
                  <a:pt x="4983" y="31"/>
                </a:lnTo>
                <a:lnTo>
                  <a:pt x="4986" y="41"/>
                </a:lnTo>
                <a:lnTo>
                  <a:pt x="4987" y="51"/>
                </a:lnTo>
                <a:lnTo>
                  <a:pt x="4987" y="53"/>
                </a:lnTo>
                <a:lnTo>
                  <a:pt x="4986" y="63"/>
                </a:lnTo>
                <a:lnTo>
                  <a:pt x="4983" y="72"/>
                </a:lnTo>
                <a:lnTo>
                  <a:pt x="4978" y="81"/>
                </a:lnTo>
                <a:lnTo>
                  <a:pt x="4972" y="89"/>
                </a:lnTo>
                <a:lnTo>
                  <a:pt x="4964" y="95"/>
                </a:lnTo>
                <a:lnTo>
                  <a:pt x="4956" y="100"/>
                </a:lnTo>
                <a:lnTo>
                  <a:pt x="4946" y="103"/>
                </a:lnTo>
                <a:lnTo>
                  <a:pt x="4936" y="104"/>
                </a:lnTo>
                <a:lnTo>
                  <a:pt x="50" y="104"/>
                </a:lnTo>
                <a:lnTo>
                  <a:pt x="40" y="103"/>
                </a:lnTo>
                <a:lnTo>
                  <a:pt x="31" y="100"/>
                </a:lnTo>
                <a:lnTo>
                  <a:pt x="22" y="95"/>
                </a:lnTo>
                <a:lnTo>
                  <a:pt x="14" y="89"/>
                </a:lnTo>
                <a:lnTo>
                  <a:pt x="8" y="81"/>
                </a:lnTo>
                <a:lnTo>
                  <a:pt x="3" y="73"/>
                </a:lnTo>
                <a:lnTo>
                  <a:pt x="0" y="63"/>
                </a:lnTo>
                <a:lnTo>
                  <a:pt x="0" y="53"/>
                </a:lnTo>
                <a:lnTo>
                  <a:pt x="0" y="51"/>
                </a:lnTo>
                <a:lnTo>
                  <a:pt x="0" y="41"/>
                </a:lnTo>
                <a:lnTo>
                  <a:pt x="3" y="32"/>
                </a:lnTo>
                <a:lnTo>
                  <a:pt x="8" y="23"/>
                </a:lnTo>
                <a:lnTo>
                  <a:pt x="14" y="15"/>
                </a:lnTo>
                <a:lnTo>
                  <a:pt x="22" y="9"/>
                </a:lnTo>
                <a:lnTo>
                  <a:pt x="30" y="4"/>
                </a:lnTo>
                <a:lnTo>
                  <a:pt x="40" y="1"/>
                </a:lnTo>
                <a:lnTo>
                  <a:pt x="50" y="0"/>
                </a:lnTo>
                <a:lnTo>
                  <a:pt x="4936" y="0"/>
                </a:lnTo>
                <a:close/>
              </a:path>
            </a:pathLst>
          </a:custGeom>
          <a:solidFill>
            <a:srgbClr val="FF9933"/>
          </a:solidFill>
          <a:ln w="9525">
            <a:noFill/>
            <a:round/>
            <a:headEnd/>
            <a:tailEnd/>
          </a:ln>
        </p:spPr>
        <p:txBody>
          <a:bodyPr/>
          <a:lstStyle/>
          <a:p>
            <a:pPr>
              <a:defRPr/>
            </a:pPr>
            <a:endParaRPr lang="es-CR">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342900" indent="-342900" algn="l" rtl="0" eaLnBrk="0" fontAlgn="base" hangingPunct="0">
        <a:spcBef>
          <a:spcPct val="20000"/>
        </a:spcBef>
        <a:spcAft>
          <a:spcPct val="0"/>
        </a:spcAft>
        <a:buChar char="•"/>
        <a:defRPr sz="3200">
          <a:solidFill>
            <a:schemeClr val="tx1"/>
          </a:solidFill>
          <a:latin typeface="+mn-lt"/>
          <a:ea typeface="+mn-ea"/>
        </a:defRPr>
      </a:lvl2pPr>
      <a:lvl3pPr marL="342900" indent="-342900" algn="l" rtl="0" eaLnBrk="0" fontAlgn="base" hangingPunct="0">
        <a:spcBef>
          <a:spcPct val="20000"/>
        </a:spcBef>
        <a:spcAft>
          <a:spcPct val="0"/>
        </a:spcAft>
        <a:buChar char="•"/>
        <a:defRPr sz="3200">
          <a:solidFill>
            <a:schemeClr val="tx1"/>
          </a:solidFill>
          <a:latin typeface="+mn-lt"/>
          <a:ea typeface="+mn-ea"/>
        </a:defRPr>
      </a:lvl3pPr>
      <a:lvl4pPr marL="342900" indent="-342900" algn="l" rtl="0" eaLnBrk="0" fontAlgn="base" hangingPunct="0">
        <a:spcBef>
          <a:spcPct val="20000"/>
        </a:spcBef>
        <a:spcAft>
          <a:spcPct val="0"/>
        </a:spcAft>
        <a:buChar char="•"/>
        <a:defRPr sz="3200">
          <a:solidFill>
            <a:schemeClr val="tx1"/>
          </a:solidFill>
          <a:latin typeface="+mn-lt"/>
          <a:ea typeface="+mn-ea"/>
        </a:defRPr>
      </a:lvl4pPr>
      <a:lvl5pPr marL="342900" indent="-342900" algn="l" rtl="0" eaLnBrk="0" fontAlgn="base" hangingPunct="0">
        <a:spcBef>
          <a:spcPct val="20000"/>
        </a:spcBef>
        <a:spcAft>
          <a:spcPct val="0"/>
        </a:spcAft>
        <a:buChar char="•"/>
        <a:defRPr sz="3200">
          <a:solidFill>
            <a:schemeClr val="tx1"/>
          </a:solidFill>
          <a:latin typeface="+mn-lt"/>
          <a:ea typeface="+mn-ea"/>
        </a:defRPr>
      </a:lvl5pPr>
      <a:lvl6pPr marL="800100" indent="-342900" algn="l" rtl="0" fontAlgn="base">
        <a:spcBef>
          <a:spcPct val="20000"/>
        </a:spcBef>
        <a:spcAft>
          <a:spcPct val="0"/>
        </a:spcAft>
        <a:buChar char="•"/>
        <a:defRPr sz="3200">
          <a:solidFill>
            <a:schemeClr val="tx1"/>
          </a:solidFill>
          <a:latin typeface="+mn-lt"/>
          <a:ea typeface="+mn-ea"/>
        </a:defRPr>
      </a:lvl6pPr>
      <a:lvl7pPr marL="1257300" indent="-342900" algn="l" rtl="0" fontAlgn="base">
        <a:spcBef>
          <a:spcPct val="20000"/>
        </a:spcBef>
        <a:spcAft>
          <a:spcPct val="0"/>
        </a:spcAft>
        <a:buChar char="•"/>
        <a:defRPr sz="3200">
          <a:solidFill>
            <a:schemeClr val="tx1"/>
          </a:solidFill>
          <a:latin typeface="+mn-lt"/>
          <a:ea typeface="+mn-ea"/>
        </a:defRPr>
      </a:lvl7pPr>
      <a:lvl8pPr marL="1714500" indent="-342900" algn="l" rtl="0" fontAlgn="base">
        <a:spcBef>
          <a:spcPct val="20000"/>
        </a:spcBef>
        <a:spcAft>
          <a:spcPct val="0"/>
        </a:spcAft>
        <a:buChar char="•"/>
        <a:defRPr sz="3200">
          <a:solidFill>
            <a:schemeClr val="tx1"/>
          </a:solidFill>
          <a:latin typeface="+mn-lt"/>
          <a:ea typeface="+mn-ea"/>
        </a:defRPr>
      </a:lvl8pPr>
      <a:lvl9pPr marL="2171700" indent="-342900" algn="l" rtl="0" fontAlgn="base">
        <a:spcBef>
          <a:spcPct val="20000"/>
        </a:spcBef>
        <a:spcAft>
          <a:spcPct val="0"/>
        </a:spcAft>
        <a:buChar char="•"/>
        <a:defRPr sz="3200">
          <a:solidFill>
            <a:schemeClr val="tx1"/>
          </a:solidFill>
          <a:latin typeface="+mn-lt"/>
          <a:ea typeface="+mn-ea"/>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chemeClr val="bg1"/>
            </a:gs>
          </a:gsLst>
          <a:lin ang="5400000" scaled="1"/>
        </a:gradFill>
        <a:effectLst/>
      </p:bgPr>
    </p:bg>
    <p:spTree>
      <p:nvGrpSpPr>
        <p:cNvPr id="1" name=""/>
        <p:cNvGrpSpPr/>
        <p:nvPr/>
      </p:nvGrpSpPr>
      <p:grpSpPr>
        <a:xfrm>
          <a:off x="0" y="0"/>
          <a:ext cx="0" cy="0"/>
          <a:chOff x="0" y="0"/>
          <a:chExt cx="0" cy="0"/>
        </a:xfrm>
      </p:grpSpPr>
      <p:sp>
        <p:nvSpPr>
          <p:cNvPr id="7" name="AutoShape 2"/>
          <p:cNvSpPr>
            <a:spLocks noChangeArrowheads="1"/>
          </p:cNvSpPr>
          <p:nvPr/>
        </p:nvSpPr>
        <p:spPr bwMode="auto">
          <a:xfrm>
            <a:off x="1600200" y="-2209800"/>
            <a:ext cx="9144000" cy="9067800"/>
          </a:xfrm>
          <a:prstGeom prst="diamond">
            <a:avLst/>
          </a:prstGeom>
          <a:gradFill rotWithShape="0">
            <a:gsLst>
              <a:gs pos="0">
                <a:schemeClr val="bg1"/>
              </a:gs>
              <a:gs pos="100000">
                <a:schemeClr val="folHlink"/>
              </a:gs>
            </a:gsLst>
            <a:lin ang="5400000" scaled="1"/>
          </a:gradFill>
          <a:ln w="9525">
            <a:noFill/>
            <a:miter lim="800000"/>
            <a:headEnd/>
            <a:tailEnd/>
          </a:ln>
        </p:spPr>
        <p:txBody>
          <a:bodyPr wrap="none" anchor="ctr"/>
          <a:lstStyle/>
          <a:p>
            <a:pPr eaLnBrk="0" hangingPunct="0">
              <a:spcBef>
                <a:spcPct val="20000"/>
              </a:spcBef>
              <a:buFontTx/>
              <a:buChar char="•"/>
              <a:defRPr/>
            </a:pPr>
            <a:endParaRPr kumimoji="1" lang="es-CR" sz="3000">
              <a:solidFill>
                <a:srgbClr val="FFFFFF"/>
              </a:solidFill>
              <a:latin typeface="Tahoma" pitchFamily="34" charset="0"/>
              <a:cs typeface="+mn-cs"/>
            </a:endParaRPr>
          </a:p>
        </p:txBody>
      </p:sp>
      <p:sp>
        <p:nvSpPr>
          <p:cNvPr id="8" name="Rectangle 8"/>
          <p:cNvSpPr>
            <a:spLocks noChangeArrowheads="1"/>
          </p:cNvSpPr>
          <p:nvPr/>
        </p:nvSpPr>
        <p:spPr bwMode="auto">
          <a:xfrm>
            <a:off x="0" y="0"/>
            <a:ext cx="381000" cy="6858000"/>
          </a:xfrm>
          <a:prstGeom prst="rect">
            <a:avLst/>
          </a:prstGeom>
          <a:solidFill>
            <a:schemeClr val="accent2"/>
          </a:solidFill>
          <a:ln w="9525">
            <a:noFill/>
            <a:miter lim="800000"/>
            <a:headEnd/>
            <a:tailEnd/>
          </a:ln>
        </p:spPr>
        <p:txBody>
          <a:bodyPr wrap="none" anchor="ctr"/>
          <a:lstStyle/>
          <a:p>
            <a:pPr eaLnBrk="0" hangingPunct="0">
              <a:spcBef>
                <a:spcPct val="20000"/>
              </a:spcBef>
              <a:buFontTx/>
              <a:buChar char="•"/>
              <a:defRPr/>
            </a:pPr>
            <a:endParaRPr kumimoji="1" lang="es-CR" sz="3000">
              <a:solidFill>
                <a:srgbClr val="FFFFFF"/>
              </a:solidFill>
              <a:latin typeface="Tahoma" pitchFamily="34" charset="0"/>
              <a:cs typeface="+mn-cs"/>
            </a:endParaRPr>
          </a:p>
        </p:txBody>
      </p:sp>
      <p:sp>
        <p:nvSpPr>
          <p:cNvPr id="9" name="Rectangle 9"/>
          <p:cNvSpPr>
            <a:spLocks noChangeArrowheads="1"/>
          </p:cNvSpPr>
          <p:nvPr/>
        </p:nvSpPr>
        <p:spPr bwMode="auto">
          <a:xfrm>
            <a:off x="0" y="0"/>
            <a:ext cx="381000" cy="2286000"/>
          </a:xfrm>
          <a:prstGeom prst="rect">
            <a:avLst/>
          </a:prstGeom>
          <a:solidFill>
            <a:schemeClr val="accent1"/>
          </a:solidFill>
          <a:ln w="9525">
            <a:noFill/>
            <a:miter lim="800000"/>
            <a:headEnd/>
            <a:tailEnd/>
          </a:ln>
        </p:spPr>
        <p:txBody>
          <a:bodyPr wrap="none" anchor="ctr"/>
          <a:lstStyle/>
          <a:p>
            <a:pPr eaLnBrk="0" hangingPunct="0">
              <a:spcBef>
                <a:spcPct val="20000"/>
              </a:spcBef>
              <a:buFontTx/>
              <a:buChar char="•"/>
              <a:defRPr/>
            </a:pPr>
            <a:endParaRPr kumimoji="1" lang="es-CR" sz="3000">
              <a:solidFill>
                <a:srgbClr val="FFFFFF"/>
              </a:solidFill>
              <a:latin typeface="Tahoma" pitchFamily="34" charset="0"/>
              <a:cs typeface="+mn-cs"/>
            </a:endParaRPr>
          </a:p>
        </p:txBody>
      </p:sp>
      <p:sp>
        <p:nvSpPr>
          <p:cNvPr id="12293" name="Rectangle 3"/>
          <p:cNvSpPr>
            <a:spLocks noGrp="1" noChangeArrowheads="1"/>
          </p:cNvSpPr>
          <p:nvPr>
            <p:ph type="title"/>
          </p:nvPr>
        </p:nvSpPr>
        <p:spPr bwMode="auto">
          <a:xfrm>
            <a:off x="914400" y="609600"/>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smtClean="0"/>
              <a:t>Click to edit Master Title Style</a:t>
            </a:r>
          </a:p>
        </p:txBody>
      </p:sp>
      <p:sp>
        <p:nvSpPr>
          <p:cNvPr id="12294" name="Rectangle 5"/>
          <p:cNvSpPr>
            <a:spLocks noGrp="1" noChangeArrowheads="1"/>
          </p:cNvSpPr>
          <p:nvPr>
            <p:ph type="body" idx="1"/>
          </p:nvPr>
        </p:nvSpPr>
        <p:spPr bwMode="auto">
          <a:xfrm>
            <a:off x="914400" y="2286000"/>
            <a:ext cx="7543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smtClean="0"/>
              <a:t>Click to edit Master text styles</a:t>
            </a:r>
          </a:p>
          <a:p>
            <a:pPr lvl="1"/>
            <a:r>
              <a:rPr lang="en-US" altLang="es-CR" smtClean="0"/>
              <a:t>Second level</a:t>
            </a:r>
          </a:p>
          <a:p>
            <a:pPr lvl="2"/>
            <a:r>
              <a:rPr lang="en-US" altLang="es-CR" smtClean="0"/>
              <a:t>Third level </a:t>
            </a:r>
          </a:p>
          <a:p>
            <a:pPr lvl="3"/>
            <a:r>
              <a:rPr lang="en-US" altLang="es-CR" smtClean="0"/>
              <a:t>Fourth level</a:t>
            </a:r>
          </a:p>
          <a:p>
            <a:pPr lvl="4"/>
            <a:r>
              <a:rPr lang="en-US" altLang="es-CR" smtClean="0"/>
              <a:t>Fifth level</a:t>
            </a:r>
          </a:p>
          <a:p>
            <a:pPr lvl="3"/>
            <a:endParaRPr lang="en-US" altLang="es-CR" smtClean="0"/>
          </a:p>
        </p:txBody>
      </p:sp>
      <p:sp>
        <p:nvSpPr>
          <p:cNvPr id="13" name="Rectangle 10"/>
          <p:cNvSpPr>
            <a:spLocks noGrp="1" noChangeArrowheads="1"/>
          </p:cNvSpPr>
          <p:nvPr>
            <p:ph type="dt" sz="half" idx="2"/>
          </p:nvPr>
        </p:nvSpPr>
        <p:spPr bwMode="auto">
          <a:xfrm>
            <a:off x="838200" y="5943600"/>
            <a:ext cx="1905000" cy="304800"/>
          </a:xfrm>
          <a:prstGeom prst="rect">
            <a:avLst/>
          </a:prstGeom>
          <a:ln>
            <a:miter lim="800000"/>
            <a:headEnd/>
            <a:tailEnd/>
          </a:ln>
        </p:spPr>
        <p:txBody>
          <a:bodyPr vert="horz" wrap="none" lIns="91440" tIns="45720" rIns="91440" bIns="45720" numCol="1" anchor="t" anchorCtr="0" compatLnSpc="1">
            <a:prstTxWarp prst="textNoShape">
              <a:avLst/>
            </a:prstTxWarp>
          </a:bodyPr>
          <a:lstStyle>
            <a:lvl1pPr>
              <a:defRPr sz="1400">
                <a:solidFill>
                  <a:srgbClr val="FFFFFF"/>
                </a:solidFill>
                <a:latin typeface="Tahoma" pitchFamily="34" charset="0"/>
                <a:cs typeface="Arial" charset="0"/>
              </a:defRPr>
            </a:lvl1pPr>
          </a:lstStyle>
          <a:p>
            <a:pPr>
              <a:defRPr/>
            </a:pPr>
            <a:endParaRPr lang="en-US"/>
          </a:p>
        </p:txBody>
      </p:sp>
      <p:sp>
        <p:nvSpPr>
          <p:cNvPr id="14" name="Rectangle 11"/>
          <p:cNvSpPr>
            <a:spLocks noGrp="1" noChangeArrowheads="1"/>
          </p:cNvSpPr>
          <p:nvPr>
            <p:ph type="ftr" sz="quarter" idx="3"/>
          </p:nvPr>
        </p:nvSpPr>
        <p:spPr bwMode="auto">
          <a:xfrm>
            <a:off x="838200" y="6248400"/>
            <a:ext cx="2895600" cy="457200"/>
          </a:xfrm>
          <a:prstGeom prst="rect">
            <a:avLst/>
          </a:prstGeom>
          <a:ln>
            <a:miter lim="800000"/>
            <a:headEnd/>
            <a:tailEnd/>
          </a:ln>
        </p:spPr>
        <p:txBody>
          <a:bodyPr vert="horz" wrap="none" lIns="91440" tIns="45720" rIns="91440" bIns="45720" numCol="1" anchor="t" anchorCtr="0" compatLnSpc="1">
            <a:prstTxWarp prst="textNoShape">
              <a:avLst/>
            </a:prstTxWarp>
          </a:bodyPr>
          <a:lstStyle>
            <a:lvl1pPr algn="ctr">
              <a:defRPr sz="1400">
                <a:solidFill>
                  <a:srgbClr val="FFFFFF"/>
                </a:solidFill>
                <a:latin typeface="Tahoma" pitchFamily="34" charset="0"/>
                <a:cs typeface="Arial" charset="0"/>
              </a:defRPr>
            </a:lvl1pPr>
          </a:lstStyle>
          <a:p>
            <a:pPr>
              <a:defRPr/>
            </a:pPr>
            <a:endParaRPr lang="en-US"/>
          </a:p>
        </p:txBody>
      </p:sp>
      <p:sp>
        <p:nvSpPr>
          <p:cNvPr id="15" name="Rectangle 12"/>
          <p:cNvSpPr>
            <a:spLocks noGrp="1" noChangeArrowheads="1"/>
          </p:cNvSpPr>
          <p:nvPr>
            <p:ph type="sldNum" sz="quarter" idx="4"/>
          </p:nvPr>
        </p:nvSpPr>
        <p:spPr bwMode="auto">
          <a:xfrm>
            <a:off x="3733800" y="6248400"/>
            <a:ext cx="1905000" cy="457200"/>
          </a:xfrm>
          <a:prstGeom prst="rect">
            <a:avLst/>
          </a:prstGeom>
          <a:ln>
            <a:miter lim="800000"/>
            <a:headEnd/>
            <a:tailEnd/>
          </a:ln>
        </p:spPr>
        <p:txBody>
          <a:bodyPr vert="horz" wrap="none" lIns="91440" tIns="45720" rIns="91440" bIns="45720" numCol="1" anchor="t" anchorCtr="0" compatLnSpc="1">
            <a:prstTxWarp prst="textNoShape">
              <a:avLst/>
            </a:prstTxWarp>
          </a:bodyPr>
          <a:lstStyle>
            <a:lvl1pPr algn="r">
              <a:defRPr sz="1400">
                <a:solidFill>
                  <a:srgbClr val="FFFFFF"/>
                </a:solidFill>
                <a:latin typeface="Tahoma" panose="020B0604030504040204" pitchFamily="34" charset="0"/>
              </a:defRPr>
            </a:lvl1pPr>
          </a:lstStyle>
          <a:p>
            <a:fld id="{9A1E9765-A323-4013-9633-194DF39E313C}" type="slidenum">
              <a:rPr lang="en-US" altLang="es-CR"/>
              <a:pPr/>
              <a:t>‹Nº›</a:t>
            </a:fld>
            <a:endParaRPr lang="en-US" altLang="es-CR"/>
          </a:p>
        </p:txBody>
      </p:sp>
    </p:spTree>
  </p:cSld>
  <p:clrMap bg1="dk2" tx1="lt1" bg2="dk1" tx2="lt2" accent1="accent1" accent2="accent2" accent3="accent3" accent4="accent4" accent5="accent5" accent6="accent6" hlink="hlink" folHlink="folHlink"/>
  <p:sldLayoutIdLst>
    <p:sldLayoutId id="2147485165" r:id="rId1"/>
    <p:sldLayoutId id="2147485166" r:id="rId2"/>
    <p:sldLayoutId id="2147485167" r:id="rId3"/>
    <p:sldLayoutId id="2147485168" r:id="rId4"/>
    <p:sldLayoutId id="2147485169" r:id="rId5"/>
    <p:sldLayoutId id="2147485170" r:id="rId6"/>
    <p:sldLayoutId id="2147485171" r:id="rId7"/>
    <p:sldLayoutId id="2147485172" r:id="rId8"/>
    <p:sldLayoutId id="2147485173" r:id="rId9"/>
    <p:sldLayoutId id="2147485174" r:id="rId10"/>
    <p:sldLayoutId id="2147485175" r:id="rId11"/>
  </p:sldLayoutIdLst>
  <p:txStyles>
    <p:titleStyle>
      <a:lvl1pPr algn="l" rtl="0" eaLnBrk="0" fontAlgn="base" hangingPunct="0">
        <a:lnSpc>
          <a:spcPct val="85000"/>
        </a:lnSpc>
        <a:spcBef>
          <a:spcPct val="0"/>
        </a:spcBef>
        <a:spcAft>
          <a:spcPct val="0"/>
        </a:spcAft>
        <a:defRPr kumimoji="1" sz="4200">
          <a:solidFill>
            <a:schemeClr val="tx2"/>
          </a:solidFill>
          <a:latin typeface="+mj-lt"/>
          <a:ea typeface="+mj-ea"/>
          <a:cs typeface="+mj-cs"/>
        </a:defRPr>
      </a:lvl1pPr>
      <a:lvl2pPr algn="l" rtl="0" eaLnBrk="0" fontAlgn="base" hangingPunct="0">
        <a:lnSpc>
          <a:spcPct val="85000"/>
        </a:lnSpc>
        <a:spcBef>
          <a:spcPct val="0"/>
        </a:spcBef>
        <a:spcAft>
          <a:spcPct val="0"/>
        </a:spcAft>
        <a:defRPr kumimoji="1" sz="4200">
          <a:solidFill>
            <a:schemeClr val="tx2"/>
          </a:solidFill>
          <a:latin typeface="Arial" pitchFamily="34" charset="0"/>
        </a:defRPr>
      </a:lvl2pPr>
      <a:lvl3pPr algn="l" rtl="0" eaLnBrk="0" fontAlgn="base" hangingPunct="0">
        <a:lnSpc>
          <a:spcPct val="85000"/>
        </a:lnSpc>
        <a:spcBef>
          <a:spcPct val="0"/>
        </a:spcBef>
        <a:spcAft>
          <a:spcPct val="0"/>
        </a:spcAft>
        <a:defRPr kumimoji="1" sz="4200">
          <a:solidFill>
            <a:schemeClr val="tx2"/>
          </a:solidFill>
          <a:latin typeface="Arial" pitchFamily="34" charset="0"/>
        </a:defRPr>
      </a:lvl3pPr>
      <a:lvl4pPr algn="l" rtl="0" eaLnBrk="0" fontAlgn="base" hangingPunct="0">
        <a:lnSpc>
          <a:spcPct val="85000"/>
        </a:lnSpc>
        <a:spcBef>
          <a:spcPct val="0"/>
        </a:spcBef>
        <a:spcAft>
          <a:spcPct val="0"/>
        </a:spcAft>
        <a:defRPr kumimoji="1" sz="4200">
          <a:solidFill>
            <a:schemeClr val="tx2"/>
          </a:solidFill>
          <a:latin typeface="Arial" pitchFamily="34" charset="0"/>
        </a:defRPr>
      </a:lvl4pPr>
      <a:lvl5pPr algn="l" rtl="0" eaLnBrk="0" fontAlgn="base" hangingPunct="0">
        <a:lnSpc>
          <a:spcPct val="85000"/>
        </a:lnSpc>
        <a:spcBef>
          <a:spcPct val="0"/>
        </a:spcBef>
        <a:spcAft>
          <a:spcPct val="0"/>
        </a:spcAft>
        <a:defRPr kumimoji="1" sz="4200">
          <a:solidFill>
            <a:schemeClr val="tx2"/>
          </a:solidFill>
          <a:latin typeface="Arial" pitchFamily="34" charset="0"/>
        </a:defRPr>
      </a:lvl5pPr>
      <a:lvl6pPr marL="457200" algn="l" rtl="0" fontAlgn="base">
        <a:lnSpc>
          <a:spcPct val="85000"/>
        </a:lnSpc>
        <a:spcBef>
          <a:spcPct val="0"/>
        </a:spcBef>
        <a:spcAft>
          <a:spcPct val="0"/>
        </a:spcAft>
        <a:defRPr kumimoji="1" sz="4200">
          <a:solidFill>
            <a:schemeClr val="tx2"/>
          </a:solidFill>
          <a:latin typeface="Arial" pitchFamily="34" charset="0"/>
        </a:defRPr>
      </a:lvl6pPr>
      <a:lvl7pPr marL="914400" algn="l" rtl="0" fontAlgn="base">
        <a:lnSpc>
          <a:spcPct val="85000"/>
        </a:lnSpc>
        <a:spcBef>
          <a:spcPct val="0"/>
        </a:spcBef>
        <a:spcAft>
          <a:spcPct val="0"/>
        </a:spcAft>
        <a:defRPr kumimoji="1" sz="4200">
          <a:solidFill>
            <a:schemeClr val="tx2"/>
          </a:solidFill>
          <a:latin typeface="Arial" pitchFamily="34" charset="0"/>
        </a:defRPr>
      </a:lvl7pPr>
      <a:lvl8pPr marL="1371600" algn="l" rtl="0" fontAlgn="base">
        <a:lnSpc>
          <a:spcPct val="85000"/>
        </a:lnSpc>
        <a:spcBef>
          <a:spcPct val="0"/>
        </a:spcBef>
        <a:spcAft>
          <a:spcPct val="0"/>
        </a:spcAft>
        <a:defRPr kumimoji="1" sz="4200">
          <a:solidFill>
            <a:schemeClr val="tx2"/>
          </a:solidFill>
          <a:latin typeface="Arial" pitchFamily="34" charset="0"/>
        </a:defRPr>
      </a:lvl8pPr>
      <a:lvl9pPr marL="1828800" algn="l" rtl="0" fontAlgn="base">
        <a:lnSpc>
          <a:spcPct val="85000"/>
        </a:lnSpc>
        <a:spcBef>
          <a:spcPct val="0"/>
        </a:spcBef>
        <a:spcAft>
          <a:spcPct val="0"/>
        </a:spcAft>
        <a:defRPr kumimoji="1" sz="4200">
          <a:solidFill>
            <a:schemeClr val="tx2"/>
          </a:solidFill>
          <a:latin typeface="Arial" pitchFamily="34" charset="0"/>
        </a:defRPr>
      </a:lvl9pPr>
    </p:titleStyle>
    <p:bodyStyle>
      <a:lvl1pPr marL="342900" indent="-342900" algn="l" rtl="0" eaLnBrk="0" fontAlgn="base" hangingPunct="0">
        <a:spcBef>
          <a:spcPct val="60000"/>
        </a:spcBef>
        <a:spcAft>
          <a:spcPct val="0"/>
        </a:spcAft>
        <a:buClr>
          <a:schemeClr val="tx1"/>
        </a:buClr>
        <a:buChar char="•"/>
        <a:defRPr kumimoji="1" sz="3000">
          <a:solidFill>
            <a:schemeClr val="tx1"/>
          </a:solidFill>
          <a:latin typeface="+mn-lt"/>
          <a:ea typeface="+mn-ea"/>
          <a:cs typeface="+mn-cs"/>
        </a:defRPr>
      </a:lvl1pPr>
      <a:lvl2pPr marL="742950" indent="-285750" algn="l" rtl="0" eaLnBrk="0" fontAlgn="base" hangingPunct="0">
        <a:spcBef>
          <a:spcPct val="40000"/>
        </a:spcBef>
        <a:spcAft>
          <a:spcPct val="0"/>
        </a:spcAft>
        <a:buClr>
          <a:schemeClr val="tx1"/>
        </a:buClr>
        <a:buChar char="–"/>
        <a:defRPr kumimoji="1" sz="2600">
          <a:solidFill>
            <a:schemeClr val="tx1"/>
          </a:solidFill>
          <a:latin typeface="+mn-lt"/>
        </a:defRPr>
      </a:lvl2pPr>
      <a:lvl3pPr marL="1143000" indent="-228600" algn="l" rtl="0" eaLnBrk="0" fontAlgn="base" hangingPunct="0">
        <a:lnSpc>
          <a:spcPct val="95000"/>
        </a:lnSpc>
        <a:spcBef>
          <a:spcPct val="35000"/>
        </a:spcBef>
        <a:spcAft>
          <a:spcPct val="0"/>
        </a:spcAft>
        <a:buChar char="•"/>
        <a:defRPr kumimoji="1" sz="2400">
          <a:solidFill>
            <a:schemeClr val="tx1"/>
          </a:solidFill>
          <a:latin typeface="+mn-lt"/>
        </a:defRPr>
      </a:lvl3pPr>
      <a:lvl4pPr marL="1600200" indent="-228600" algn="l" rtl="0" eaLnBrk="0" fontAlgn="base" hangingPunct="0">
        <a:lnSpc>
          <a:spcPct val="75000"/>
        </a:lnSpc>
        <a:spcBef>
          <a:spcPct val="30000"/>
        </a:spcBef>
        <a:spcAft>
          <a:spcPct val="0"/>
        </a:spcAft>
        <a:buChar char="–"/>
        <a:defRPr kumimoji="1" sz="2000">
          <a:solidFill>
            <a:schemeClr val="tx1"/>
          </a:solidFill>
          <a:latin typeface="+mn-lt"/>
        </a:defRPr>
      </a:lvl4pPr>
      <a:lvl5pPr marL="2057400" indent="-228600" algn="l" rtl="0" eaLnBrk="0" fontAlgn="base" hangingPunct="0">
        <a:lnSpc>
          <a:spcPct val="75000"/>
        </a:lnSpc>
        <a:spcBef>
          <a:spcPct val="30000"/>
        </a:spcBef>
        <a:spcAft>
          <a:spcPct val="0"/>
        </a:spcAft>
        <a:buChar char="»"/>
        <a:defRPr kumimoji="1" sz="2000">
          <a:solidFill>
            <a:schemeClr val="tx1"/>
          </a:solidFill>
          <a:latin typeface="+mn-lt"/>
        </a:defRPr>
      </a:lvl5pPr>
      <a:lvl6pPr marL="2514600" indent="-228600" algn="l" rtl="0" fontAlgn="base">
        <a:lnSpc>
          <a:spcPct val="75000"/>
        </a:lnSpc>
        <a:spcBef>
          <a:spcPct val="30000"/>
        </a:spcBef>
        <a:spcAft>
          <a:spcPct val="0"/>
        </a:spcAft>
        <a:buChar char="»"/>
        <a:defRPr kumimoji="1">
          <a:solidFill>
            <a:schemeClr val="tx1"/>
          </a:solidFill>
          <a:latin typeface="+mn-lt"/>
        </a:defRPr>
      </a:lvl6pPr>
      <a:lvl7pPr marL="2971800" indent="-228600" algn="l" rtl="0" fontAlgn="base">
        <a:lnSpc>
          <a:spcPct val="75000"/>
        </a:lnSpc>
        <a:spcBef>
          <a:spcPct val="30000"/>
        </a:spcBef>
        <a:spcAft>
          <a:spcPct val="0"/>
        </a:spcAft>
        <a:buChar char="»"/>
        <a:defRPr kumimoji="1">
          <a:solidFill>
            <a:schemeClr val="tx1"/>
          </a:solidFill>
          <a:latin typeface="+mn-lt"/>
        </a:defRPr>
      </a:lvl7pPr>
      <a:lvl8pPr marL="3429000" indent="-228600" algn="l" rtl="0" fontAlgn="base">
        <a:lnSpc>
          <a:spcPct val="75000"/>
        </a:lnSpc>
        <a:spcBef>
          <a:spcPct val="30000"/>
        </a:spcBef>
        <a:spcAft>
          <a:spcPct val="0"/>
        </a:spcAft>
        <a:buChar char="»"/>
        <a:defRPr kumimoji="1">
          <a:solidFill>
            <a:schemeClr val="tx1"/>
          </a:solidFill>
          <a:latin typeface="+mn-lt"/>
        </a:defRPr>
      </a:lvl8pPr>
      <a:lvl9pPr marL="3886200" indent="-228600" algn="l" rtl="0" fontAlgn="base">
        <a:lnSpc>
          <a:spcPct val="75000"/>
        </a:lnSpc>
        <a:spcBef>
          <a:spcPct val="30000"/>
        </a:spcBef>
        <a:spcAft>
          <a:spcPct val="0"/>
        </a:spcAft>
        <a:buChar char="»"/>
        <a:defRPr kumimoji="1">
          <a:solidFill>
            <a:schemeClr val="tx1"/>
          </a:solidFill>
          <a:latin typeface="+mn-lt"/>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1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8.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2.jpeg"/><Relationship Id="rId2" Type="http://schemas.openxmlformats.org/officeDocument/2006/relationships/slideLayout" Target="../slideLayouts/slideLayout47.xml"/><Relationship Id="rId1" Type="http://schemas.openxmlformats.org/officeDocument/2006/relationships/vmlDrawing" Target="../drawings/vmlDrawing1.v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8.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78.xml"/><Relationship Id="rId4" Type="http://schemas.openxmlformats.org/officeDocument/2006/relationships/image" Target="../media/image40.wmf"/></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8.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78.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8.xml"/><Relationship Id="rId5" Type="http://schemas.openxmlformats.org/officeDocument/2006/relationships/image" Target="../media/image65.jpe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eg"/><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LogoBiologi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333375"/>
            <a:ext cx="12096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9"/>
          <p:cNvSpPr>
            <a:spLocks noChangeArrowheads="1"/>
          </p:cNvSpPr>
          <p:nvPr/>
        </p:nvSpPr>
        <p:spPr bwMode="auto">
          <a:xfrm>
            <a:off x="0" y="1928813"/>
            <a:ext cx="914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CR" sz="6600" b="1">
                <a:latin typeface="Algerian" panose="04020705040A02060702" pitchFamily="82" charset="0"/>
              </a:rPr>
              <a:t>Humanismo y </a:t>
            </a:r>
          </a:p>
          <a:p>
            <a:pPr algn="ctr" eaLnBrk="1" hangingPunct="1"/>
            <a:r>
              <a:rPr lang="en-GB" altLang="es-CR" sz="6600" b="1">
                <a:latin typeface="Algerian" panose="04020705040A02060702" pitchFamily="82" charset="0"/>
              </a:rPr>
              <a:t>ambiente </a:t>
            </a:r>
            <a:endParaRPr lang="es-ES" altLang="es-CR" sz="6600" b="1">
              <a:latin typeface="Algerian" panose="04020705040A02060702" pitchFamily="82" charset="0"/>
            </a:endParaRPr>
          </a:p>
        </p:txBody>
      </p:sp>
      <p:sp>
        <p:nvSpPr>
          <p:cNvPr id="37892" name="Rectangle 10"/>
          <p:cNvSpPr>
            <a:spLocks noChangeArrowheads="1"/>
          </p:cNvSpPr>
          <p:nvPr/>
        </p:nvSpPr>
        <p:spPr bwMode="auto">
          <a:xfrm>
            <a:off x="214313" y="4786313"/>
            <a:ext cx="85725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_tradnl" altLang="es-CR" sz="2400">
                <a:solidFill>
                  <a:schemeClr val="bg1"/>
                </a:solidFill>
                <a:latin typeface="Times New Roman" panose="02020603050405020304" pitchFamily="18" charset="0"/>
                <a:cs typeface="Times New Roman" panose="02020603050405020304" pitchFamily="18" charset="0"/>
              </a:rPr>
              <a:t>Dr. Gustavo A. Gutiérrez Espeleta</a:t>
            </a:r>
          </a:p>
          <a:p>
            <a:pPr eaLnBrk="1" hangingPunct="1"/>
            <a:endParaRPr lang="es-ES_tradnl" altLang="es-CR" sz="2400">
              <a:solidFill>
                <a:schemeClr val="bg1"/>
              </a:solidFill>
              <a:latin typeface="Times New Roman" panose="02020603050405020304" pitchFamily="18" charset="0"/>
              <a:cs typeface="Times New Roman" panose="02020603050405020304" pitchFamily="18" charset="0"/>
            </a:endParaRPr>
          </a:p>
          <a:p>
            <a:pPr eaLnBrk="1" hangingPunct="1"/>
            <a:r>
              <a:rPr lang="es-CR" altLang="es-CR" sz="1600">
                <a:solidFill>
                  <a:schemeClr val="bg1"/>
                </a:solidFill>
                <a:latin typeface="Times New Roman" panose="02020603050405020304" pitchFamily="18" charset="0"/>
                <a:cs typeface="Times New Roman" panose="02020603050405020304" pitchFamily="18" charset="0"/>
              </a:rPr>
              <a:t>VII Foro Franco-Latinoamericano de Bioética y Desarrollo Sostenible</a:t>
            </a:r>
            <a:endParaRPr lang="es-ES_tradnl" altLang="es-CR" sz="1600">
              <a:solidFill>
                <a:schemeClr val="bg1"/>
              </a:solidFill>
              <a:latin typeface="Times New Roman" panose="02020603050405020304" pitchFamily="18" charset="0"/>
              <a:cs typeface="Times New Roman" panose="02020603050405020304" pitchFamily="18" charset="0"/>
            </a:endParaRPr>
          </a:p>
          <a:p>
            <a:pPr eaLnBrk="1" hangingPunct="1"/>
            <a:r>
              <a:rPr lang="es-ES_tradnl" altLang="es-CR" sz="1600">
                <a:solidFill>
                  <a:schemeClr val="bg1"/>
                </a:solidFill>
                <a:latin typeface="Times New Roman" panose="02020603050405020304" pitchFamily="18" charset="0"/>
                <a:cs typeface="Times New Roman" panose="02020603050405020304" pitchFamily="18" charset="0"/>
              </a:rPr>
              <a:t>Ciudad de la Investigación, UCR</a:t>
            </a:r>
          </a:p>
          <a:p>
            <a:pPr eaLnBrk="1" hangingPunct="1"/>
            <a:r>
              <a:rPr lang="es-ES_tradnl" altLang="es-CR" sz="1600">
                <a:solidFill>
                  <a:schemeClr val="bg1"/>
                </a:solidFill>
                <a:latin typeface="Times New Roman" panose="02020603050405020304" pitchFamily="18" charset="0"/>
                <a:cs typeface="Times New Roman" panose="02020603050405020304" pitchFamily="18" charset="0"/>
              </a:rPr>
              <a:t>2 de mayo 2019</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0" y="333375"/>
            <a:ext cx="9144000" cy="1223963"/>
          </a:xfrm>
          <a:prstGeom prst="rect">
            <a:avLst/>
          </a:prstGeom>
          <a:solidFill>
            <a:srgbClr val="0D8FFF"/>
          </a:solidFill>
          <a:ln w="9525" cap="flat">
            <a:noFill/>
            <a:round/>
            <a:headEnd/>
            <a:tailEnd/>
          </a:ln>
          <a:effectLst>
            <a:outerShdw dist="38160" dir="5400000" algn="ctr" rotWithShape="0">
              <a:srgbClr val="808080">
                <a:alpha val="40033"/>
              </a:srgbClr>
            </a:outerShdw>
          </a:effectLst>
        </p:spPr>
        <p:txBody>
          <a:bodyPr lIns="133200" tIns="133200" rIns="133200" bIns="133200" anchor="ctr"/>
          <a:lstStyle/>
          <a:p>
            <a:pPr algn="ctr">
              <a:lnSpc>
                <a:spcPct val="90000"/>
              </a:lnSpc>
              <a:spcAft>
                <a:spcPts val="1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lang="en-US" sz="3600" b="1">
                <a:solidFill>
                  <a:srgbClr val="F2F2F2"/>
                </a:solidFill>
                <a:latin typeface="Arial" charset="0"/>
                <a:cs typeface="Arial" charset="0"/>
              </a:rPr>
              <a:t>THREATS IN CR</a:t>
            </a:r>
          </a:p>
        </p:txBody>
      </p:sp>
      <p:pic>
        <p:nvPicPr>
          <p:cNvPr id="47107" name="Picture 7" descr="Resultado de imagen para foto aerea de alrededores de manuel antonio costa 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5 Rectángulo"/>
          <p:cNvSpPr>
            <a:spLocks noChangeArrowheads="1"/>
          </p:cNvSpPr>
          <p:nvPr/>
        </p:nvSpPr>
        <p:spPr bwMode="auto">
          <a:xfrm>
            <a:off x="-473075" y="6488113"/>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1pPr>
            <a:lvl2pPr marL="735013" indent="-27781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700"/>
              </a:spcBef>
            </a:pPr>
            <a:r>
              <a:rPr lang="en-US" altLang="es-CR" sz="2000">
                <a:solidFill>
                  <a:schemeClr val="bg1"/>
                </a:solidFill>
                <a:latin typeface="Times New Roman" panose="02020603050405020304" pitchFamily="18" charset="0"/>
              </a:rPr>
              <a:t>PN Manuel Antonio, 2016</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Text Box 1"/>
          <p:cNvSpPr txBox="1">
            <a:spLocks noChangeArrowheads="1"/>
          </p:cNvSpPr>
          <p:nvPr/>
        </p:nvSpPr>
        <p:spPr bwMode="auto">
          <a:xfrm>
            <a:off x="-57150" y="1500188"/>
            <a:ext cx="7772400"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eaLnBrk="1" hangingPunct="1">
              <a:spcBef>
                <a:spcPts val="800"/>
              </a:spcBef>
            </a:pPr>
            <a:r>
              <a:rPr lang="en-US" altLang="es-CR" sz="3200">
                <a:solidFill>
                  <a:srgbClr val="404040"/>
                </a:solidFill>
              </a:rPr>
              <a:t>- </a:t>
            </a:r>
            <a:r>
              <a:rPr lang="en-US" altLang="es-CR" sz="3600">
                <a:solidFill>
                  <a:srgbClr val="404040"/>
                </a:solidFill>
              </a:rPr>
              <a:t>Trasiego de animales</a:t>
            </a:r>
          </a:p>
          <a:p>
            <a:pPr eaLnBrk="1" hangingPunct="1">
              <a:spcBef>
                <a:spcPts val="800"/>
              </a:spcBef>
              <a:buClr>
                <a:srgbClr val="404040"/>
              </a:buClr>
              <a:buFont typeface="Tahoma" panose="020B0604030504040204" pitchFamily="34" charset="0"/>
              <a:buChar char="-"/>
            </a:pPr>
            <a:r>
              <a:rPr lang="en-US" altLang="es-CR" sz="3600">
                <a:solidFill>
                  <a:srgbClr val="404040"/>
                </a:solidFill>
              </a:rPr>
              <a:t> Cacería (trofeos)</a:t>
            </a:r>
          </a:p>
          <a:p>
            <a:pPr eaLnBrk="1" hangingPunct="1">
              <a:spcBef>
                <a:spcPts val="800"/>
              </a:spcBef>
              <a:buClr>
                <a:srgbClr val="404040"/>
              </a:buClr>
              <a:buFont typeface="Tahoma" panose="020B0604030504040204" pitchFamily="34" charset="0"/>
              <a:buChar char="-"/>
            </a:pPr>
            <a:r>
              <a:rPr lang="en-US" altLang="es-CR" sz="3600">
                <a:solidFill>
                  <a:srgbClr val="404040"/>
                </a:solidFill>
              </a:rPr>
              <a:t> Matanza por represalia</a:t>
            </a:r>
          </a:p>
          <a:p>
            <a:pPr eaLnBrk="1" hangingPunct="1">
              <a:spcBef>
                <a:spcPts val="800"/>
              </a:spcBef>
            </a:pPr>
            <a:endParaRPr lang="en-US" altLang="es-CR" sz="3200">
              <a:solidFill>
                <a:srgbClr val="404040"/>
              </a:solidFill>
            </a:endParaRPr>
          </a:p>
          <a:p>
            <a:pPr eaLnBrk="1" hangingPunct="1">
              <a:spcBef>
                <a:spcPts val="800"/>
              </a:spcBef>
            </a:pPr>
            <a:endParaRPr lang="en-US" altLang="es-CR" sz="3200">
              <a:solidFill>
                <a:srgbClr val="404040"/>
              </a:solidFill>
            </a:endParaRPr>
          </a:p>
        </p:txBody>
      </p:sp>
      <p:pic>
        <p:nvPicPr>
          <p:cNvPr id="117762" name="Picture 2"/>
          <p:cNvPicPr>
            <a:picLocks noChangeAspect="1" noChangeArrowheads="1"/>
          </p:cNvPicPr>
          <p:nvPr/>
        </p:nvPicPr>
        <p:blipFill>
          <a:blip r:embed="rId3"/>
          <a:srcRect/>
          <a:stretch>
            <a:fillRect/>
          </a:stretch>
        </p:blipFill>
        <p:spPr bwMode="auto">
          <a:xfrm>
            <a:off x="5667375" y="1766888"/>
            <a:ext cx="3168650" cy="4219575"/>
          </a:xfrm>
          <a:prstGeom prst="rect">
            <a:avLst/>
          </a:prstGeom>
          <a:noFill/>
          <a:ln w="9525" cap="flat">
            <a:noFill/>
            <a:round/>
            <a:headEnd/>
            <a:tailEnd/>
          </a:ln>
          <a:effectLst>
            <a:outerShdw dist="139498" dir="2700000" algn="ctr" rotWithShape="0">
              <a:srgbClr val="333333">
                <a:alpha val="65019"/>
              </a:srgbClr>
            </a:outerShdw>
          </a:effectLst>
        </p:spPr>
      </p:pic>
      <p:sp>
        <p:nvSpPr>
          <p:cNvPr id="117763" name="Text Box 3"/>
          <p:cNvSpPr txBox="1">
            <a:spLocks noChangeArrowheads="1"/>
          </p:cNvSpPr>
          <p:nvPr/>
        </p:nvSpPr>
        <p:spPr bwMode="auto">
          <a:xfrm>
            <a:off x="0" y="333375"/>
            <a:ext cx="9144000" cy="1223963"/>
          </a:xfrm>
          <a:prstGeom prst="rect">
            <a:avLst/>
          </a:prstGeom>
          <a:solidFill>
            <a:srgbClr val="0D8FFF"/>
          </a:solidFill>
          <a:ln w="9525" cap="flat">
            <a:noFill/>
            <a:round/>
            <a:headEnd/>
            <a:tailEnd/>
          </a:ln>
          <a:effectLst>
            <a:outerShdw dist="38160" dir="5400000" algn="ctr" rotWithShape="0">
              <a:srgbClr val="808080">
                <a:alpha val="40033"/>
              </a:srgbClr>
            </a:outerShdw>
          </a:effectLst>
        </p:spPr>
        <p:txBody>
          <a:bodyPr lIns="133200" tIns="133200" rIns="133200" bIns="133200" anchor="ctr"/>
          <a:lstStyle/>
          <a:p>
            <a:pPr algn="ctr">
              <a:lnSpc>
                <a:spcPct val="90000"/>
              </a:lnSpc>
              <a:spcAft>
                <a:spcPts val="1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lang="en-US" sz="4800" b="1" dirty="0" smtClean="0">
                <a:solidFill>
                  <a:srgbClr val="F2F2F2"/>
                </a:solidFill>
                <a:latin typeface="Arial" charset="0"/>
                <a:cs typeface="Arial" charset="0"/>
              </a:rPr>
              <a:t>AMENAZAS</a:t>
            </a:r>
            <a:endParaRPr lang="en-US" sz="4800" b="1" dirty="0">
              <a:solidFill>
                <a:srgbClr val="F2F2F2"/>
              </a:solidFill>
              <a:latin typeface="Arial" charset="0"/>
              <a:cs typeface="Arial" charset="0"/>
            </a:endParaRPr>
          </a:p>
        </p:txBody>
      </p:sp>
      <p:pic>
        <p:nvPicPr>
          <p:cNvPr id="481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3367088"/>
            <a:ext cx="5143500"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blip>
          <a:stretch>
            <a:fillRect/>
          </a:stretch>
        </p:blipFill>
        <p:spPr>
          <a:xfrm>
            <a:off x="0" y="0"/>
            <a:ext cx="4087026" cy="3045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227" name="Picture 3" descr="PICT0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0"/>
            <a:ext cx="5076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descr="ANALI 0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98788"/>
            <a:ext cx="5148263"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s-ES_tradnl" altLang="es-CR" smtClean="0"/>
          </a:p>
        </p:txBody>
      </p:sp>
      <p:pic>
        <p:nvPicPr>
          <p:cNvPr id="49155" name="Picture 3" descr="IMG_06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946785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s-ES_tradnl" altLang="es-CR" smtClean="0"/>
          </a:p>
        </p:txBody>
      </p:sp>
      <p:sp>
        <p:nvSpPr>
          <p:cNvPr id="50179" name="Rectangle 3"/>
          <p:cNvSpPr>
            <a:spLocks noGrp="1" noChangeArrowheads="1"/>
          </p:cNvSpPr>
          <p:nvPr>
            <p:ph type="body" idx="1"/>
          </p:nvPr>
        </p:nvSpPr>
        <p:spPr/>
        <p:txBody>
          <a:bodyPr/>
          <a:lstStyle/>
          <a:p>
            <a:endParaRPr lang="es-ES_tradnl" altLang="es-CR" smtClean="0"/>
          </a:p>
        </p:txBody>
      </p:sp>
      <p:pic>
        <p:nvPicPr>
          <p:cNvPr id="50180" name="Picture 4" descr="IMG_06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s-ES_tradnl" altLang="es-CR" smtClean="0"/>
          </a:p>
        </p:txBody>
      </p:sp>
      <p:sp>
        <p:nvSpPr>
          <p:cNvPr id="51203" name="Rectangle 3"/>
          <p:cNvSpPr>
            <a:spLocks noGrp="1" noChangeArrowheads="1"/>
          </p:cNvSpPr>
          <p:nvPr>
            <p:ph type="body" idx="1"/>
          </p:nvPr>
        </p:nvSpPr>
        <p:spPr/>
        <p:txBody>
          <a:bodyPr/>
          <a:lstStyle/>
          <a:p>
            <a:endParaRPr lang="es-ES_tradnl" altLang="es-CR" smtClean="0"/>
          </a:p>
        </p:txBody>
      </p:sp>
      <p:pic>
        <p:nvPicPr>
          <p:cNvPr id="51204" name="Picture 4" descr="IMG_06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8"/>
          <p:cNvSpPr>
            <a:spLocks noChangeArrowheads="1"/>
          </p:cNvSpPr>
          <p:nvPr/>
        </p:nvSpPr>
        <p:spPr bwMode="auto">
          <a:xfrm>
            <a:off x="1042988" y="1700213"/>
            <a:ext cx="7129462" cy="4103687"/>
          </a:xfrm>
          <a:prstGeom prst="roundRect">
            <a:avLst>
              <a:gd name="adj" fmla="val 16667"/>
            </a:avLst>
          </a:prstGeom>
          <a:solidFill>
            <a:srgbClr val="0D8FFF"/>
          </a:solidFill>
          <a:ln w="38100" cmpd="dbl">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s-CR"/>
          </a:p>
        </p:txBody>
      </p:sp>
      <p:pic>
        <p:nvPicPr>
          <p:cNvPr id="54279" name="Picture 2" descr="C:\Users\Hugo\Desktop\IMG_7567.JPG"/>
          <p:cNvPicPr>
            <a:picLocks noChangeAspect="1" noChangeArrowheads="1"/>
          </p:cNvPicPr>
          <p:nvPr/>
        </p:nvPicPr>
        <p:blipFill>
          <a:blip r:embed="rId2"/>
          <a:srcRect/>
          <a:stretch>
            <a:fillRect/>
          </a:stretch>
        </p:blipFill>
        <p:spPr bwMode="auto">
          <a:xfrm>
            <a:off x="3635375" y="547688"/>
            <a:ext cx="5508625" cy="3675062"/>
          </a:xfrm>
          <a:prstGeom prst="rect">
            <a:avLst/>
          </a:prstGeom>
          <a:noFill/>
          <a:ln w="9525">
            <a:noFill/>
            <a:miter lim="800000"/>
            <a:headEnd/>
            <a:tailEnd/>
          </a:ln>
          <a:effectLst>
            <a:outerShdw dist="139700" dir="2700000" algn="tl" rotWithShape="0">
              <a:srgbClr val="333333">
                <a:alpha val="64999"/>
              </a:srgbClr>
            </a:outerShdw>
          </a:effectLst>
        </p:spPr>
      </p:pic>
      <p:pic>
        <p:nvPicPr>
          <p:cNvPr id="54280" name="3 Marcador de contenido" descr="100_3951.JPG"/>
          <p:cNvPicPr>
            <a:picLocks noChangeAspect="1"/>
          </p:cNvPicPr>
          <p:nvPr/>
        </p:nvPicPr>
        <p:blipFill>
          <a:blip r:embed="rId3"/>
          <a:srcRect/>
          <a:stretch>
            <a:fillRect/>
          </a:stretch>
        </p:blipFill>
        <p:spPr bwMode="auto">
          <a:xfrm>
            <a:off x="34925" y="765175"/>
            <a:ext cx="3557588" cy="4751388"/>
          </a:xfrm>
          <a:prstGeom prst="rect">
            <a:avLst/>
          </a:prstGeom>
          <a:noFill/>
          <a:ln w="9525">
            <a:noFill/>
            <a:miter lim="800000"/>
            <a:headEnd/>
            <a:tailEnd/>
          </a:ln>
          <a:effectLst>
            <a:outerShdw dist="139700" dir="2700000" algn="tl" rotWithShape="0">
              <a:srgbClr val="333333">
                <a:alpha val="64999"/>
              </a:srgbClr>
            </a:outerShdw>
          </a:effectLst>
        </p:spPr>
      </p:pic>
      <p:sp>
        <p:nvSpPr>
          <p:cNvPr id="9" name="4 CuadroTexto"/>
          <p:cNvSpPr txBox="1">
            <a:spLocks noChangeArrowheads="1"/>
          </p:cNvSpPr>
          <p:nvPr/>
        </p:nvSpPr>
        <p:spPr bwMode="auto">
          <a:xfrm>
            <a:off x="0" y="188913"/>
            <a:ext cx="9144000" cy="1223962"/>
          </a:xfrm>
          <a:prstGeom prst="rect">
            <a:avLst/>
          </a:prstGeom>
          <a:solidFill>
            <a:srgbClr val="0D8FFF"/>
          </a:solidFill>
          <a:ln w="9525">
            <a:noFill/>
            <a:miter lim="800000"/>
            <a:headEnd/>
            <a:tailEnd/>
          </a:ln>
          <a:effectLst>
            <a:outerShdw dist="38100" dir="5400000" algn="t" rotWithShape="0">
              <a:srgbClr val="808080">
                <a:alpha val="39999"/>
              </a:srgbClr>
            </a:outerShdw>
          </a:effectLst>
        </p:spPr>
        <p:txBody>
          <a:bodyPr lIns="133350" tIns="133350" rIns="133350" bIns="133350" anchor="ctr"/>
          <a:lstStyle/>
          <a:p>
            <a:pPr algn="ctr" defTabSz="1555750">
              <a:lnSpc>
                <a:spcPct val="90000"/>
              </a:lnSpc>
              <a:spcAft>
                <a:spcPct val="35000"/>
              </a:spcAft>
              <a:defRPr/>
            </a:pPr>
            <a:r>
              <a:rPr lang="en-US" sz="4800" b="1" dirty="0">
                <a:solidFill>
                  <a:srgbClr val="F2F2F2"/>
                </a:solidFill>
              </a:rPr>
              <a:t>AMENAZAS</a:t>
            </a:r>
          </a:p>
        </p:txBody>
      </p:sp>
      <p:pic>
        <p:nvPicPr>
          <p:cNvPr id="52228" name="Picture 2" descr="C:\Users\Hugo\Desktop\IMG_7547.JPG"/>
          <p:cNvPicPr>
            <a:picLocks noChangeAspect="1" noChangeArrowheads="1"/>
          </p:cNvPicPr>
          <p:nvPr/>
        </p:nvPicPr>
        <p:blipFill>
          <a:blip r:embed="rId4"/>
          <a:srcRect/>
          <a:stretch>
            <a:fillRect/>
          </a:stretch>
        </p:blipFill>
        <p:spPr bwMode="auto">
          <a:xfrm>
            <a:off x="4859338" y="3933825"/>
            <a:ext cx="4248150" cy="2835275"/>
          </a:xfrm>
          <a:prstGeom prst="rect">
            <a:avLst/>
          </a:prstGeom>
          <a:noFill/>
          <a:ln w="9525">
            <a:noFill/>
            <a:miter lim="800000"/>
            <a:headEnd/>
            <a:tailEnd/>
          </a:ln>
          <a:effectLst>
            <a:outerShdw dist="139700" dir="2700000" algn="tl" rotWithShape="0">
              <a:srgbClr val="333333">
                <a:alpha val="64999"/>
              </a:srgbClr>
            </a:outerShdw>
          </a:effectLst>
        </p:spPr>
      </p:pic>
      <p:pic>
        <p:nvPicPr>
          <p:cNvPr id="6" name="Picture 5"/>
          <p:cNvPicPr>
            <a:picLocks noChangeAspect="1"/>
          </p:cNvPicPr>
          <p:nvPr/>
        </p:nvPicPr>
        <p:blipFill>
          <a:blip r:embed="rId5"/>
          <a:srcRect b="20064"/>
          <a:stretch>
            <a:fillRect/>
          </a:stretch>
        </p:blipFill>
        <p:spPr bwMode="auto">
          <a:xfrm>
            <a:off x="0" y="4254500"/>
            <a:ext cx="4859338" cy="2587625"/>
          </a:xfrm>
          <a:prstGeom prst="rect">
            <a:avLst/>
          </a:prstGeom>
          <a:noFill/>
          <a:ln w="9525">
            <a:noFill/>
            <a:miter lim="800000"/>
            <a:headEnd/>
            <a:tailEnd/>
          </a:ln>
          <a:effectLst>
            <a:outerShdw dist="139700" dir="2700000" algn="tl" rotWithShape="0">
              <a:srgbClr val="333333">
                <a:alpha val="64999"/>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idx="4294967295"/>
          </p:nvPr>
        </p:nvSpPr>
        <p:spPr>
          <a:xfrm>
            <a:off x="107950" y="142875"/>
            <a:ext cx="7467600" cy="762000"/>
          </a:xfrm>
        </p:spPr>
        <p:txBody>
          <a:bodyPr/>
          <a:lstStyle/>
          <a:p>
            <a:pPr eaLnBrk="1" hangingPunct="1">
              <a:defRPr/>
            </a:pPr>
            <a:r>
              <a:rPr lang="en-US" sz="4800" dirty="0" smtClean="0">
                <a:solidFill>
                  <a:schemeClr val="accent1"/>
                </a:solidFill>
                <a:effectLst>
                  <a:outerShdw blurRad="38100" dist="38100" dir="2700000" algn="tl">
                    <a:srgbClr val="000000"/>
                  </a:outerShdw>
                </a:effectLst>
              </a:rPr>
              <a:t>CONTAMINACIÓN</a:t>
            </a:r>
            <a:endParaRPr lang="es-ES" sz="4800" dirty="0" smtClean="0">
              <a:solidFill>
                <a:schemeClr val="accent1"/>
              </a:solidFill>
              <a:effectLst>
                <a:outerShdw blurRad="38100" dist="38100" dir="2700000" algn="tl">
                  <a:srgbClr val="000000"/>
                </a:outerShdw>
              </a:effectLst>
            </a:endParaRPr>
          </a:p>
        </p:txBody>
      </p:sp>
      <p:pic>
        <p:nvPicPr>
          <p:cNvPr id="54275" name="Picture 3" descr="foca plasticos en pla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4200"/>
            <a:ext cx="65151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plasticos en pla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857250"/>
            <a:ext cx="5075237"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3"/>
          <p:cNvSpPr>
            <a:spLocks noGrp="1" noChangeArrowheads="1"/>
          </p:cNvSpPr>
          <p:nvPr>
            <p:ph idx="4294967295"/>
          </p:nvPr>
        </p:nvSpPr>
        <p:spPr>
          <a:xfrm>
            <a:off x="428625" y="1643063"/>
            <a:ext cx="7772400" cy="3627437"/>
          </a:xfrm>
        </p:spPr>
        <p:txBody>
          <a:bodyPr/>
          <a:lstStyle/>
          <a:p>
            <a:pPr eaLnBrk="1" hangingPunct="1">
              <a:buFontTx/>
              <a:buChar char="-"/>
              <a:defRPr/>
            </a:pPr>
            <a:r>
              <a:rPr lang="en-US" sz="4000" dirty="0" err="1" smtClean="0">
                <a:solidFill>
                  <a:schemeClr val="tx1">
                    <a:lumMod val="75000"/>
                    <a:lumOff val="25000"/>
                  </a:schemeClr>
                </a:solidFill>
                <a:ea typeface="+mn-ea"/>
                <a:cs typeface="ＭＳ Ｐゴシック" pitchFamily="-107" charset="-128"/>
              </a:rPr>
              <a:t>Agentes</a:t>
            </a:r>
            <a:r>
              <a:rPr lang="en-US" sz="4000" dirty="0" smtClean="0">
                <a:solidFill>
                  <a:schemeClr val="tx1">
                    <a:lumMod val="75000"/>
                    <a:lumOff val="25000"/>
                  </a:schemeClr>
                </a:solidFill>
                <a:ea typeface="+mn-ea"/>
                <a:cs typeface="ＭＳ Ｐゴシック" pitchFamily="-107" charset="-128"/>
              </a:rPr>
              <a:t> </a:t>
            </a:r>
            <a:r>
              <a:rPr lang="en-US" sz="4000" dirty="0" err="1" smtClean="0">
                <a:solidFill>
                  <a:schemeClr val="tx1">
                    <a:lumMod val="75000"/>
                    <a:lumOff val="25000"/>
                  </a:schemeClr>
                </a:solidFill>
                <a:ea typeface="+mn-ea"/>
                <a:cs typeface="ＭＳ Ｐゴシック" pitchFamily="-107" charset="-128"/>
              </a:rPr>
              <a:t>infecciosos</a:t>
            </a:r>
            <a:endParaRPr lang="en-US" sz="4000" dirty="0" smtClean="0">
              <a:solidFill>
                <a:schemeClr val="tx1">
                  <a:lumMod val="75000"/>
                  <a:lumOff val="25000"/>
                </a:schemeClr>
              </a:solidFill>
              <a:ea typeface="+mn-ea"/>
              <a:cs typeface="ＭＳ Ｐゴシック" pitchFamily="-107" charset="-128"/>
            </a:endParaRPr>
          </a:p>
          <a:p>
            <a:pPr eaLnBrk="1" hangingPunct="1">
              <a:buFontTx/>
              <a:buChar char="-"/>
              <a:defRPr/>
            </a:pPr>
            <a:r>
              <a:rPr lang="en-US" sz="4000" dirty="0" err="1" smtClean="0">
                <a:solidFill>
                  <a:schemeClr val="tx1">
                    <a:lumMod val="75000"/>
                    <a:lumOff val="25000"/>
                  </a:schemeClr>
                </a:solidFill>
                <a:ea typeface="+mn-ea"/>
                <a:cs typeface="ＭＳ Ｐゴシック" pitchFamily="-107" charset="-128"/>
              </a:rPr>
              <a:t>Contaminación</a:t>
            </a:r>
            <a:endParaRPr lang="en-US" sz="4000" dirty="0">
              <a:solidFill>
                <a:schemeClr val="tx1">
                  <a:lumMod val="75000"/>
                  <a:lumOff val="25000"/>
                </a:schemeClr>
              </a:solidFill>
              <a:ea typeface="+mn-ea"/>
              <a:cs typeface="ＭＳ Ｐゴシック" pitchFamily="-107" charset="-128"/>
            </a:endParaRPr>
          </a:p>
          <a:p>
            <a:pPr eaLnBrk="1" hangingPunct="1">
              <a:buFontTx/>
              <a:buChar char="-"/>
              <a:defRPr/>
            </a:pPr>
            <a:endParaRPr lang="en-US" dirty="0">
              <a:solidFill>
                <a:schemeClr val="tx1">
                  <a:lumMod val="75000"/>
                  <a:lumOff val="25000"/>
                </a:schemeClr>
              </a:solidFill>
              <a:ea typeface="+mn-ea"/>
              <a:cs typeface="ＭＳ Ｐゴシック" pitchFamily="-107" charset="-128"/>
            </a:endParaRPr>
          </a:p>
        </p:txBody>
      </p:sp>
      <p:graphicFrame>
        <p:nvGraphicFramePr>
          <p:cNvPr id="1026" name="Object 6"/>
          <p:cNvGraphicFramePr>
            <a:graphicFrameLocks noChangeAspect="1"/>
          </p:cNvGraphicFramePr>
          <p:nvPr/>
        </p:nvGraphicFramePr>
        <p:xfrm>
          <a:off x="5940425" y="1700213"/>
          <a:ext cx="2625725" cy="2447925"/>
        </p:xfrm>
        <a:graphic>
          <a:graphicData uri="http://schemas.openxmlformats.org/presentationml/2006/ole">
            <mc:AlternateContent xmlns:mc="http://schemas.openxmlformats.org/markup-compatibility/2006">
              <mc:Choice xmlns:v="urn:schemas-microsoft-com:vml" Requires="v">
                <p:oleObj spid="_x0000_s1037" name="Imagen de mapa de bits" r:id="rId4" imgW="3486637" imgH="3247619" progId="PBrush">
                  <p:embed/>
                </p:oleObj>
              </mc:Choice>
              <mc:Fallback>
                <p:oleObj name="Imagen de mapa de bits" r:id="rId4" imgW="3486637" imgH="3247619" progId="PBrush">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t="7759" b="5542"/>
                      <a:stretch>
                        <a:fillRect/>
                      </a:stretch>
                    </p:blipFill>
                    <p:spPr bwMode="auto">
                      <a:xfrm>
                        <a:off x="5940425" y="1700213"/>
                        <a:ext cx="262572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030" name="Picture 4" descr="http://wvw.aldia.cr/ad_ee/2010/julio/13/_Img/2883750_0.jpg"/>
          <p:cNvPicPr>
            <a:picLocks noChangeAspect="1" noChangeArrowheads="1"/>
          </p:cNvPicPr>
          <p:nvPr/>
        </p:nvPicPr>
        <p:blipFill>
          <a:blip r:embed="rId6"/>
          <a:srcRect/>
          <a:stretch>
            <a:fillRect/>
          </a:stretch>
        </p:blipFill>
        <p:spPr bwMode="auto">
          <a:xfrm>
            <a:off x="539750" y="3213100"/>
            <a:ext cx="4392613" cy="3294063"/>
          </a:xfrm>
          <a:prstGeom prst="rect">
            <a:avLst/>
          </a:prstGeom>
          <a:noFill/>
          <a:ln w="9525">
            <a:noFill/>
            <a:miter lim="800000"/>
            <a:headEnd/>
            <a:tailEnd/>
          </a:ln>
          <a:effectLst>
            <a:outerShdw dist="139700" dir="2700000" algn="tl" rotWithShape="0">
              <a:srgbClr val="333333">
                <a:alpha val="64999"/>
              </a:srgbClr>
            </a:outerShdw>
          </a:effectLst>
        </p:spPr>
      </p:pic>
      <p:pic>
        <p:nvPicPr>
          <p:cNvPr id="1031" name="Picture 5"/>
          <p:cNvPicPr>
            <a:picLocks noChangeAspect="1" noChangeArrowheads="1"/>
          </p:cNvPicPr>
          <p:nvPr/>
        </p:nvPicPr>
        <p:blipFill>
          <a:blip r:embed="rId7"/>
          <a:srcRect t="6932" b="4620"/>
          <a:stretch>
            <a:fillRect/>
          </a:stretch>
        </p:blipFill>
        <p:spPr bwMode="auto">
          <a:xfrm>
            <a:off x="5651500" y="4365625"/>
            <a:ext cx="3124200" cy="2387600"/>
          </a:xfrm>
          <a:prstGeom prst="rect">
            <a:avLst/>
          </a:prstGeom>
          <a:noFill/>
          <a:ln w="9525">
            <a:noFill/>
            <a:miter lim="800000"/>
            <a:headEnd/>
            <a:tailEnd/>
          </a:ln>
          <a:effectLst>
            <a:outerShdw dist="139700" dir="2700000" algn="tl" rotWithShape="0">
              <a:srgbClr val="333333">
                <a:alpha val="64999"/>
              </a:srgbClr>
            </a:outerShdw>
          </a:effectLst>
        </p:spPr>
      </p:pic>
      <p:sp>
        <p:nvSpPr>
          <p:cNvPr id="9" name="4 CuadroTexto"/>
          <p:cNvSpPr txBox="1">
            <a:spLocks noChangeArrowheads="1"/>
          </p:cNvSpPr>
          <p:nvPr/>
        </p:nvSpPr>
        <p:spPr bwMode="auto">
          <a:xfrm>
            <a:off x="0" y="333375"/>
            <a:ext cx="9144000" cy="1223963"/>
          </a:xfrm>
          <a:prstGeom prst="rect">
            <a:avLst/>
          </a:prstGeom>
          <a:solidFill>
            <a:srgbClr val="0D8FFF"/>
          </a:solidFill>
          <a:ln w="9525">
            <a:noFill/>
            <a:miter lim="800000"/>
            <a:headEnd/>
            <a:tailEnd/>
          </a:ln>
          <a:effectLst>
            <a:outerShdw dist="38100" dir="5400000" algn="t" rotWithShape="0">
              <a:srgbClr val="808080">
                <a:alpha val="39999"/>
              </a:srgbClr>
            </a:outerShdw>
          </a:effectLst>
        </p:spPr>
        <p:txBody>
          <a:bodyPr lIns="133350" tIns="133350" rIns="133350" bIns="133350" anchor="ctr"/>
          <a:lstStyle>
            <a:defPPr>
              <a:defRPr lang="es-ES"/>
            </a:defPPr>
            <a:lvl1pPr lvl="0" algn="ctr" defTabSz="1555750">
              <a:lnSpc>
                <a:spcPct val="90000"/>
              </a:lnSpc>
              <a:spcAft>
                <a:spcPct val="35000"/>
              </a:spcAft>
              <a:defRPr sz="36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4800" dirty="0" smtClean="0">
                <a:solidFill>
                  <a:schemeClr val="bg1">
                    <a:lumMod val="95000"/>
                  </a:schemeClr>
                </a:solidFill>
              </a:rPr>
              <a:t>AMENAZAS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s-CR" smtClean="0"/>
          </a:p>
        </p:txBody>
      </p:sp>
      <p:sp>
        <p:nvSpPr>
          <p:cNvPr id="55299" name="Rectangle 3"/>
          <p:cNvSpPr>
            <a:spLocks noGrp="1" noChangeArrowheads="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s-CR" smtClean="0"/>
          </a:p>
        </p:txBody>
      </p:sp>
      <p:pic>
        <p:nvPicPr>
          <p:cNvPr id="55300" name="Picture 7" descr="river_of_sew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688" y="2328863"/>
            <a:ext cx="7429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mid_spdwy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9" descr="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6038"/>
            <a:ext cx="4416425"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57200" y="1295400"/>
            <a:ext cx="8229600" cy="868363"/>
          </a:xfrm>
        </p:spPr>
        <p:txBody>
          <a:bodyPr/>
          <a:lstStyle/>
          <a:p>
            <a:pPr eaLnBrk="1" hangingPunct="1"/>
            <a:r>
              <a:rPr lang="es-CR" altLang="es-CR" sz="4800" smtClean="0"/>
              <a:t>Ambiente y valores</a:t>
            </a:r>
            <a:r>
              <a:rPr lang="es-CR" altLang="es-CR" smtClean="0"/>
              <a:t/>
            </a:r>
            <a:br>
              <a:rPr lang="es-CR" altLang="es-CR" smtClean="0"/>
            </a:br>
            <a:endParaRPr lang="en-US" altLang="es-CR" smtClean="0"/>
          </a:p>
        </p:txBody>
      </p:sp>
      <p:sp>
        <p:nvSpPr>
          <p:cNvPr id="581635" name="Rectangle 3"/>
          <p:cNvSpPr>
            <a:spLocks noGrp="1" noChangeArrowheads="1"/>
          </p:cNvSpPr>
          <p:nvPr>
            <p:ph type="body" idx="4294967295"/>
          </p:nvPr>
        </p:nvSpPr>
        <p:spPr>
          <a:xfrm>
            <a:off x="685800" y="2852738"/>
            <a:ext cx="7772400" cy="2160587"/>
          </a:xfrm>
        </p:spPr>
        <p:txBody>
          <a:bodyPr/>
          <a:lstStyle/>
          <a:p>
            <a:pPr eaLnBrk="1" hangingPunct="1">
              <a:defRPr/>
            </a:pPr>
            <a:r>
              <a:rPr lang="es-CR" sz="4400" dirty="0" smtClean="0"/>
              <a:t>Humanismo</a:t>
            </a:r>
          </a:p>
          <a:p>
            <a:pPr eaLnBrk="1" hangingPunct="1">
              <a:defRPr/>
            </a:pPr>
            <a:r>
              <a:rPr lang="es-CR" sz="4400" dirty="0" smtClean="0"/>
              <a:t>Solidaridad</a:t>
            </a:r>
          </a:p>
          <a:p>
            <a:pPr eaLnBrk="1" hangingPunct="1">
              <a:defRPr/>
            </a:pPr>
            <a:r>
              <a:rPr lang="es-CR" sz="4400" dirty="0" smtClean="0"/>
              <a:t>Responsabilidad</a:t>
            </a:r>
            <a:endParaRPr lang="en-US" sz="4400" dirty="0"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2910" y="5997379"/>
            <a:ext cx="7929618" cy="646331"/>
          </a:xfrm>
          <a:prstGeom prst="rect">
            <a:avLst/>
          </a:prstGeom>
        </p:spPr>
        <p:txBody>
          <a:bodyPr wrap="square">
            <a:spAutoFit/>
          </a:bodyPr>
          <a:lstStyle/>
          <a:p>
            <a:r>
              <a:rPr lang="es-CR" dirty="0" smtClean="0"/>
              <a:t>Daño en los ecosistemas y pérdida de biodiversidad: una delgada línea entre la inoperancia y la necesaria responsabilidad social</a:t>
            </a:r>
            <a:endParaRPr lang="es-CR" dirty="0"/>
          </a:p>
        </p:txBody>
      </p:sp>
      <p:pic>
        <p:nvPicPr>
          <p:cNvPr id="192514" name="Picture 2" descr="Resultado de imagen para impacto cambio climatico en biodiversidad presentacion"/>
          <p:cNvPicPr>
            <a:picLocks noChangeAspect="1" noChangeArrowheads="1"/>
          </p:cNvPicPr>
          <p:nvPr/>
        </p:nvPicPr>
        <p:blipFill>
          <a:blip r:embed="rId2"/>
          <a:srcRect/>
          <a:stretch>
            <a:fillRect/>
          </a:stretch>
        </p:blipFill>
        <p:spPr bwMode="auto">
          <a:xfrm>
            <a:off x="333404" y="152416"/>
            <a:ext cx="8382000" cy="570547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nvGrpSpPr>
        <p:grpSpPr bwMode="auto">
          <a:xfrm>
            <a:off x="-366713" y="-776288"/>
            <a:ext cx="9879013" cy="8123238"/>
            <a:chOff x="0" y="0"/>
            <a:chExt cx="6223" cy="5117"/>
          </a:xfrm>
        </p:grpSpPr>
        <p:sp>
          <p:nvSpPr>
            <p:cNvPr id="58373" name="Rectangle 3"/>
            <p:cNvSpPr>
              <a:spLocks noChangeArrowheads="1"/>
            </p:cNvSpPr>
            <p:nvPr/>
          </p:nvSpPr>
          <p:spPr bwMode="auto">
            <a:xfrm>
              <a:off x="0" y="0"/>
              <a:ext cx="4386" cy="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CR" sz="2400">
                  <a:latin typeface="Times New Roman" panose="02020603050405020304" pitchFamily="18" charset="0"/>
                </a:rPr>
                <a:t>  </a:t>
              </a:r>
              <a:r>
                <a:rPr lang="es-ES" altLang="es-CR" sz="52700">
                  <a:latin typeface="Times New Roman" panose="02020603050405020304" pitchFamily="18" charset="0"/>
                </a:rPr>
                <a:t> </a:t>
              </a:r>
              <a:r>
                <a:rPr lang="es-ES" altLang="es-CR" sz="2400">
                  <a:latin typeface="Times New Roman" panose="02020603050405020304" pitchFamily="18" charset="0"/>
                </a:rPr>
                <a:t>                                                                 </a:t>
              </a:r>
            </a:p>
          </p:txBody>
        </p:sp>
        <p:sp>
          <p:nvSpPr>
            <p:cNvPr id="58374" name="Rectangle 4"/>
            <p:cNvSpPr>
              <a:spLocks noChangeArrowheads="1"/>
            </p:cNvSpPr>
            <p:nvPr/>
          </p:nvSpPr>
          <p:spPr bwMode="auto">
            <a:xfrm>
              <a:off x="4386" y="0"/>
              <a:ext cx="1837" cy="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s-CR" altLang="es-CR" sz="2400">
                <a:latin typeface="Times New Roman" panose="02020603050405020304" pitchFamily="18" charset="0"/>
              </a:endParaRPr>
            </a:p>
          </p:txBody>
        </p:sp>
      </p:grpSp>
      <p:pic>
        <p:nvPicPr>
          <p:cNvPr id="58371" name="Picture 5" descr="mirada%20futur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8" y="-730250"/>
            <a:ext cx="7132638" cy="758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6"/>
          <p:cNvSpPr>
            <a:spLocks noChangeArrowheads="1"/>
          </p:cNvSpPr>
          <p:nvPr/>
        </p:nvSpPr>
        <p:spPr bwMode="auto">
          <a:xfrm>
            <a:off x="4857750" y="638175"/>
            <a:ext cx="42862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CR" sz="4000" b="1">
                <a:solidFill>
                  <a:srgbClr val="FF1A1A"/>
                </a:solidFill>
                <a:latin typeface="Arial (TÍTULO)"/>
              </a:rPr>
              <a:t>AMBIENTE Y SU BIODIVERSIDAD</a:t>
            </a:r>
            <a:r>
              <a:rPr lang="es-ES" altLang="es-CR" sz="4000">
                <a:latin typeface="Arial (TÍTULO)"/>
              </a:rPr>
              <a:t> </a:t>
            </a:r>
            <a:br>
              <a:rPr lang="es-ES" altLang="es-CR" sz="4000">
                <a:latin typeface="Arial (TÍTULO)"/>
              </a:rPr>
            </a:br>
            <a:r>
              <a:rPr lang="es-ES" altLang="es-CR" sz="4000" b="1">
                <a:solidFill>
                  <a:srgbClr val="FF1A1A"/>
                </a:solidFill>
                <a:latin typeface="Arial (TÍTULO)"/>
              </a:rPr>
              <a:t>EN  PELIGRO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bwMode="auto">
          <a:xfrm>
            <a:off x="3657600" y="0"/>
            <a:ext cx="5486400" cy="3057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CR" sz="4800" smtClean="0">
                <a:solidFill>
                  <a:schemeClr val="bg1"/>
                </a:solidFill>
              </a:rPr>
              <a:t>La extinción es PARA SIEMPRE</a:t>
            </a:r>
            <a:br>
              <a:rPr lang="en-US" altLang="es-CR" sz="4800" smtClean="0">
                <a:solidFill>
                  <a:schemeClr val="bg1"/>
                </a:solidFill>
              </a:rPr>
            </a:br>
            <a:r>
              <a:rPr lang="en-US" altLang="es-CR" sz="3200" smtClean="0">
                <a:solidFill>
                  <a:schemeClr val="bg1"/>
                </a:solidFill>
              </a:rPr>
              <a:t/>
            </a:r>
            <a:br>
              <a:rPr lang="en-US" altLang="es-CR" sz="3200" smtClean="0">
                <a:solidFill>
                  <a:schemeClr val="bg1"/>
                </a:solidFill>
              </a:rPr>
            </a:br>
            <a:r>
              <a:rPr lang="en-US" altLang="es-CR" sz="3000" smtClean="0">
                <a:solidFill>
                  <a:schemeClr val="bg1"/>
                </a:solidFill>
              </a:rPr>
              <a:t>Enfrentamos una crisis como ninguna otra en la historia de la tierra</a:t>
            </a:r>
          </a:p>
        </p:txBody>
      </p:sp>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3665538"/>
            <a:ext cx="35814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3975">
                <a:solidFill>
                  <a:srgbClr val="000000"/>
                </a:solidFill>
                <a:miter lim="800000"/>
                <a:headEnd/>
                <a:tailEnd/>
              </a14:hiddenLine>
            </a:ext>
          </a:extLst>
        </p:spPr>
      </p:pic>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3419475"/>
            <a:ext cx="34242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3975">
                <a:solidFill>
                  <a:srgbClr val="000000"/>
                </a:solidFill>
                <a:miter lim="800000"/>
                <a:headEnd/>
                <a:tailEnd/>
              </a14:hiddenLine>
            </a:ext>
          </a:extLst>
        </p:spPr>
      </p:pic>
      <p:pic>
        <p:nvPicPr>
          <p:cNvPr id="593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814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397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CR" smtClean="0">
                <a:solidFill>
                  <a:schemeClr val="bg1"/>
                </a:solidFill>
              </a:rPr>
              <a:t>Cada especie extinta es un ladrillo menos en el edificio del planeta</a:t>
            </a:r>
          </a:p>
        </p:txBody>
      </p:sp>
      <p:sp>
        <p:nvSpPr>
          <p:cNvPr id="60419" name="Rectangle 3"/>
          <p:cNvSpPr>
            <a:spLocks noGrp="1" noChangeArrowheads="1"/>
          </p:cNvSpPr>
          <p:nvPr>
            <p:ph type="body" idx="4294967295"/>
          </p:nvPr>
        </p:nvSpPr>
        <p:spPr bwMode="auto">
          <a:xfrm>
            <a:off x="142875" y="2933700"/>
            <a:ext cx="4724400" cy="449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r>
              <a:rPr lang="en-US" altLang="es-CR" smtClean="0">
                <a:solidFill>
                  <a:schemeClr val="bg1"/>
                </a:solidFill>
              </a:rPr>
              <a:t>	¿Cuántas más podemos perder antes de que colapse el planeta?</a:t>
            </a:r>
          </a:p>
        </p:txBody>
      </p:sp>
      <p:pic>
        <p:nvPicPr>
          <p:cNvPr id="60420" name="Picture 6" descr="Je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238" y="1916113"/>
            <a:ext cx="394176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457200" y="1122363"/>
            <a:ext cx="8229600" cy="1449387"/>
          </a:xfrm>
        </p:spPr>
        <p:txBody>
          <a:bodyPr/>
          <a:lstStyle/>
          <a:p>
            <a:pPr eaLnBrk="1" hangingPunct="1"/>
            <a:r>
              <a:rPr lang="es-CR" altLang="es-CR" sz="4800" smtClean="0"/>
              <a:t>BIODIVERSIDAD</a:t>
            </a:r>
            <a:r>
              <a:rPr lang="es-CR" altLang="es-CR" smtClean="0"/>
              <a:t/>
            </a:r>
            <a:br>
              <a:rPr lang="es-CR" altLang="es-CR" smtClean="0"/>
            </a:br>
            <a:endParaRPr lang="en-US" altLang="es-CR" smtClean="0"/>
          </a:p>
        </p:txBody>
      </p:sp>
      <p:sp>
        <p:nvSpPr>
          <p:cNvPr id="581635" name="Rectangle 3"/>
          <p:cNvSpPr>
            <a:spLocks noGrp="1" noChangeArrowheads="1"/>
          </p:cNvSpPr>
          <p:nvPr>
            <p:ph type="body" idx="4294967295"/>
          </p:nvPr>
        </p:nvSpPr>
        <p:spPr>
          <a:xfrm>
            <a:off x="685800" y="2143125"/>
            <a:ext cx="7772400" cy="4714875"/>
          </a:xfrm>
        </p:spPr>
        <p:txBody>
          <a:bodyPr/>
          <a:lstStyle/>
          <a:p>
            <a:pPr eaLnBrk="1" hangingPunct="1">
              <a:defRPr/>
            </a:pPr>
            <a:r>
              <a:rPr lang="es-CR" sz="3600" dirty="0" smtClean="0"/>
              <a:t>Resultado de un proceso histórico natural de millones de años</a:t>
            </a:r>
          </a:p>
          <a:p>
            <a:pPr lvl="1" eaLnBrk="1" hangingPunct="1">
              <a:defRPr/>
            </a:pPr>
            <a:r>
              <a:rPr lang="es-CR" dirty="0" smtClean="0"/>
              <a:t>El ser humano y su cultura, debe velar por protegerla y respetarla</a:t>
            </a:r>
          </a:p>
          <a:p>
            <a:pPr lvl="1" eaLnBrk="1" hangingPunct="1">
              <a:buFontTx/>
              <a:buNone/>
              <a:defRPr/>
            </a:pPr>
            <a:endParaRPr lang="es-CR" dirty="0" smtClean="0"/>
          </a:p>
          <a:p>
            <a:pPr eaLnBrk="1" hangingPunct="1">
              <a:defRPr/>
            </a:pPr>
            <a:r>
              <a:rPr lang="es-CR" sz="3600" dirty="0" smtClean="0"/>
              <a:t>Bienestar y equilibrio</a:t>
            </a:r>
          </a:p>
          <a:p>
            <a:pPr lvl="1" eaLnBrk="1" hangingPunct="1">
              <a:defRPr/>
            </a:pPr>
            <a:r>
              <a:rPr lang="es-CR" dirty="0" smtClean="0"/>
              <a:t>Aporta y asegura muchos de los “servicios” básicos para la supervivencia de todas las especies</a:t>
            </a:r>
            <a:endParaRPr lang="en-US" dirty="0"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457200" y="1265238"/>
            <a:ext cx="8229600" cy="868362"/>
          </a:xfrm>
        </p:spPr>
        <p:txBody>
          <a:bodyPr/>
          <a:lstStyle/>
          <a:p>
            <a:pPr eaLnBrk="1" hangingPunct="1"/>
            <a:r>
              <a:rPr lang="es-CR" altLang="es-CR" sz="4800" smtClean="0"/>
              <a:t>BIO</a:t>
            </a:r>
            <a:r>
              <a:rPr lang="es-CR" altLang="es-CR" sz="4800" smtClean="0">
                <a:solidFill>
                  <a:srgbClr val="000000"/>
                </a:solidFill>
              </a:rPr>
              <a:t>DIVERSIDAD </a:t>
            </a:r>
            <a:r>
              <a:rPr lang="es-CR" altLang="es-CR" smtClean="0"/>
              <a:t/>
            </a:r>
            <a:br>
              <a:rPr lang="es-CR" altLang="es-CR" smtClean="0"/>
            </a:br>
            <a:endParaRPr lang="en-US" altLang="es-CR" smtClean="0"/>
          </a:p>
        </p:txBody>
      </p:sp>
      <p:sp>
        <p:nvSpPr>
          <p:cNvPr id="442371" name="Rectangle 3"/>
          <p:cNvSpPr>
            <a:spLocks noGrp="1" noChangeArrowheads="1"/>
          </p:cNvSpPr>
          <p:nvPr>
            <p:ph type="body" idx="4294967295"/>
          </p:nvPr>
        </p:nvSpPr>
        <p:spPr>
          <a:xfrm>
            <a:off x="685800" y="2997200"/>
            <a:ext cx="7772400" cy="2879725"/>
          </a:xfrm>
        </p:spPr>
        <p:txBody>
          <a:bodyPr/>
          <a:lstStyle/>
          <a:p>
            <a:pPr eaLnBrk="1" hangingPunct="1">
              <a:defRPr/>
            </a:pPr>
            <a:r>
              <a:rPr lang="en-US" sz="3600" dirty="0" smtClean="0">
                <a:effectLst>
                  <a:outerShdw blurRad="38100" dist="38100" dir="2700000" algn="tl">
                    <a:srgbClr val="C0C0C0"/>
                  </a:outerShdw>
                </a:effectLst>
              </a:rPr>
              <a:t>Valor </a:t>
            </a:r>
            <a:r>
              <a:rPr lang="en-US" sz="3600" dirty="0" err="1" smtClean="0">
                <a:effectLst>
                  <a:outerShdw blurRad="38100" dist="38100" dir="2700000" algn="tl">
                    <a:srgbClr val="C0C0C0"/>
                  </a:outerShdw>
                </a:effectLst>
              </a:rPr>
              <a:t>económico</a:t>
            </a:r>
            <a:r>
              <a:rPr lang="en-US" sz="3600" dirty="0" smtClean="0">
                <a:effectLst>
                  <a:outerShdw blurRad="38100" dist="38100" dir="2700000" algn="tl">
                    <a:srgbClr val="C0C0C0"/>
                  </a:outerShdw>
                </a:effectLst>
              </a:rPr>
              <a:t> de los </a:t>
            </a:r>
            <a:r>
              <a:rPr lang="en-US" sz="3600" dirty="0" err="1" smtClean="0">
                <a:effectLst>
                  <a:outerShdw blurRad="38100" dist="38100" dir="2700000" algn="tl">
                    <a:srgbClr val="C0C0C0"/>
                  </a:outerShdw>
                </a:effectLst>
              </a:rPr>
              <a:t>recursos</a:t>
            </a:r>
            <a:endParaRPr lang="en-US" sz="3600" dirty="0" smtClean="0">
              <a:effectLst>
                <a:outerShdw blurRad="38100" dist="38100" dir="2700000" algn="tl">
                  <a:srgbClr val="C0C0C0"/>
                </a:outerShdw>
              </a:effectLst>
            </a:endParaRPr>
          </a:p>
          <a:p>
            <a:pPr lvl="1" eaLnBrk="1" hangingPunct="1">
              <a:defRPr/>
            </a:pPr>
            <a:r>
              <a:rPr lang="en-US" dirty="0" err="1" smtClean="0">
                <a:effectLst>
                  <a:outerShdw blurRad="38100" dist="38100" dir="2700000" algn="tl">
                    <a:srgbClr val="C0C0C0"/>
                  </a:outerShdw>
                </a:effectLst>
              </a:rPr>
              <a:t>Medicinas</a:t>
            </a:r>
            <a:r>
              <a:rPr lang="en-US" dirty="0" smtClean="0">
                <a:effectLst>
                  <a:outerShdw blurRad="38100" dist="38100" dir="2700000" algn="tl">
                    <a:srgbClr val="C0C0C0"/>
                  </a:outerShdw>
                </a:effectLst>
              </a:rPr>
              <a:t> y </a:t>
            </a:r>
            <a:r>
              <a:rPr lang="en-US" dirty="0" err="1" smtClean="0">
                <a:effectLst>
                  <a:outerShdw blurRad="38100" dist="38100" dir="2700000" algn="tl">
                    <a:srgbClr val="C0C0C0"/>
                  </a:outerShdw>
                </a:effectLst>
              </a:rPr>
              <a:t>otros</a:t>
            </a:r>
            <a:r>
              <a:rPr lang="en-US" dirty="0" smtClean="0">
                <a:effectLst>
                  <a:outerShdw blurRad="38100" dist="38100" dir="2700000" algn="tl">
                    <a:srgbClr val="C0C0C0"/>
                  </a:outerShdw>
                </a:effectLst>
              </a:rPr>
              <a:t> </a:t>
            </a:r>
            <a:r>
              <a:rPr lang="en-US" dirty="0" err="1" smtClean="0">
                <a:effectLst>
                  <a:outerShdw blurRad="38100" dist="38100" dir="2700000" algn="tl">
                    <a:srgbClr val="C0C0C0"/>
                  </a:outerShdw>
                </a:effectLst>
              </a:rPr>
              <a:t>productos</a:t>
            </a:r>
            <a:endParaRPr lang="en-US" dirty="0" smtClean="0">
              <a:effectLst>
                <a:outerShdw blurRad="38100" dist="38100" dir="2700000" algn="tl">
                  <a:srgbClr val="C0C0C0"/>
                </a:outerShdw>
              </a:effectLst>
            </a:endParaRPr>
          </a:p>
          <a:p>
            <a:pPr lvl="1" eaLnBrk="1" hangingPunct="1">
              <a:buFontTx/>
              <a:buNone/>
              <a:defRPr/>
            </a:pPr>
            <a:endParaRPr lang="en-US" dirty="0" smtClean="0">
              <a:effectLst>
                <a:outerShdw blurRad="38100" dist="38100" dir="2700000" algn="tl">
                  <a:srgbClr val="C0C0C0"/>
                </a:outerShdw>
              </a:effectLst>
            </a:endParaRPr>
          </a:p>
          <a:p>
            <a:pPr eaLnBrk="1" hangingPunct="1">
              <a:defRPr/>
            </a:pPr>
            <a:r>
              <a:rPr lang="en-US" sz="3600" dirty="0" err="1" smtClean="0">
                <a:effectLst>
                  <a:outerShdw blurRad="38100" dist="38100" dir="2700000" algn="tl">
                    <a:srgbClr val="C0C0C0"/>
                  </a:outerShdw>
                </a:effectLst>
              </a:rPr>
              <a:t>Servicios</a:t>
            </a:r>
            <a:r>
              <a:rPr lang="en-US" sz="3600" dirty="0" smtClean="0">
                <a:effectLst>
                  <a:outerShdw blurRad="38100" dist="38100" dir="2700000" algn="tl">
                    <a:srgbClr val="C0C0C0"/>
                  </a:outerShdw>
                </a:effectLst>
              </a:rPr>
              <a:t> de los </a:t>
            </a:r>
            <a:r>
              <a:rPr lang="en-US" sz="3600" dirty="0" err="1" smtClean="0">
                <a:effectLst>
                  <a:outerShdw blurRad="38100" dist="38100" dir="2700000" algn="tl">
                    <a:srgbClr val="C0C0C0"/>
                  </a:outerShdw>
                </a:effectLst>
              </a:rPr>
              <a:t>ecosistemas</a:t>
            </a:r>
            <a:endParaRPr lang="en-US" sz="3600" dirty="0" smtClean="0">
              <a:effectLst>
                <a:outerShdw blurRad="38100" dist="38100" dir="2700000" algn="tl">
                  <a:srgbClr val="C0C0C0"/>
                </a:outerShdw>
              </a:effectLst>
            </a:endParaRPr>
          </a:p>
          <a:p>
            <a:pPr lvl="1" eaLnBrk="1" hangingPunct="1">
              <a:defRPr/>
            </a:pPr>
            <a:r>
              <a:rPr lang="en-US" dirty="0" err="1" smtClean="0">
                <a:effectLst>
                  <a:outerShdw blurRad="38100" dist="38100" dir="2700000" algn="tl">
                    <a:srgbClr val="C0C0C0"/>
                  </a:outerShdw>
                </a:effectLst>
              </a:rPr>
              <a:t>Alimentación</a:t>
            </a:r>
            <a:r>
              <a:rPr lang="en-US" dirty="0" smtClean="0">
                <a:effectLst>
                  <a:outerShdw blurRad="38100" dist="38100" dir="2700000" algn="tl">
                    <a:srgbClr val="C0C0C0"/>
                  </a:outerShdw>
                </a:effectLst>
              </a:rPr>
              <a:t>, </a:t>
            </a:r>
            <a:r>
              <a:rPr lang="en-US" dirty="0" err="1" smtClean="0">
                <a:effectLst>
                  <a:outerShdw blurRad="38100" dist="38100" dir="2700000" algn="tl">
                    <a:srgbClr val="C0C0C0"/>
                  </a:outerShdw>
                </a:effectLst>
              </a:rPr>
              <a:t>aire</a:t>
            </a:r>
            <a:r>
              <a:rPr lang="en-US" dirty="0" smtClean="0">
                <a:effectLst>
                  <a:outerShdw blurRad="38100" dist="38100" dir="2700000" algn="tl">
                    <a:srgbClr val="C0C0C0"/>
                  </a:outerShdw>
                </a:effectLst>
              </a:rPr>
              <a:t>, </a:t>
            </a:r>
            <a:r>
              <a:rPr lang="en-US" dirty="0" err="1" smtClean="0">
                <a:effectLst>
                  <a:outerShdw blurRad="38100" dist="38100" dir="2700000" algn="tl">
                    <a:srgbClr val="C0C0C0"/>
                  </a:outerShdw>
                </a:effectLst>
              </a:rPr>
              <a:t>agua</a:t>
            </a:r>
            <a:r>
              <a:rPr lang="en-US" dirty="0" smtClean="0">
                <a:effectLst>
                  <a:outerShdw blurRad="38100" dist="38100" dir="2700000" algn="tl">
                    <a:srgbClr val="C0C0C0"/>
                  </a:outerShdw>
                </a:effectLst>
              </a:rPr>
              <a:t>, </a:t>
            </a:r>
            <a:r>
              <a:rPr lang="en-US" dirty="0" err="1" smtClean="0">
                <a:effectLst>
                  <a:outerShdw blurRad="38100" dist="38100" dir="2700000" algn="tl">
                    <a:srgbClr val="C0C0C0"/>
                  </a:outerShdw>
                </a:effectLst>
              </a:rPr>
              <a:t>suelos</a:t>
            </a:r>
            <a:r>
              <a:rPr lang="en-US" dirty="0" smtClean="0">
                <a:effectLst>
                  <a:outerShdw blurRad="38100" dist="38100" dir="2700000" algn="tl">
                    <a:srgbClr val="C0C0C0"/>
                  </a:outerShdw>
                </a:effectLst>
              </a:rPr>
              <a:t> </a:t>
            </a:r>
            <a:r>
              <a:rPr lang="en-US" dirty="0" err="1" smtClean="0">
                <a:effectLst>
                  <a:outerShdw blurRad="38100" dist="38100" dir="2700000" algn="tl">
                    <a:srgbClr val="C0C0C0"/>
                  </a:outerShdw>
                </a:effectLst>
              </a:rPr>
              <a:t>fértiles</a:t>
            </a:r>
            <a:endParaRPr lang="en-US" dirty="0"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457200" y="1417638"/>
            <a:ext cx="8229600" cy="868362"/>
          </a:xfrm>
        </p:spPr>
        <p:txBody>
          <a:bodyPr/>
          <a:lstStyle/>
          <a:p>
            <a:pPr eaLnBrk="1" hangingPunct="1"/>
            <a:r>
              <a:rPr lang="en-US" altLang="es-CR" sz="4800" smtClean="0">
                <a:ea typeface="ＭＳ Ｐゴシック" panose="020B0600070205080204" pitchFamily="34" charset="-128"/>
              </a:rPr>
              <a:t>Diversidad: Medida de bienestar</a:t>
            </a:r>
            <a:r>
              <a:rPr lang="es-CR" altLang="es-CR" smtClean="0"/>
              <a:t/>
            </a:r>
            <a:br>
              <a:rPr lang="es-CR" altLang="es-CR" smtClean="0"/>
            </a:br>
            <a:endParaRPr lang="en-US" altLang="es-CR" smtClean="0"/>
          </a:p>
        </p:txBody>
      </p:sp>
      <p:sp>
        <p:nvSpPr>
          <p:cNvPr id="63491" name="Rectangle 3"/>
          <p:cNvSpPr>
            <a:spLocks noGrp="1" noChangeArrowheads="1"/>
          </p:cNvSpPr>
          <p:nvPr>
            <p:ph type="body" idx="4294967295"/>
          </p:nvPr>
        </p:nvSpPr>
        <p:spPr>
          <a:xfrm>
            <a:off x="685800" y="2714625"/>
            <a:ext cx="7772400" cy="4143375"/>
          </a:xfrm>
        </p:spPr>
        <p:txBody>
          <a:bodyPr/>
          <a:lstStyle/>
          <a:p>
            <a:pPr eaLnBrk="1" hangingPunct="1"/>
            <a:r>
              <a:rPr lang="en-US" altLang="es-CR" sz="3600" dirty="0" err="1" smtClean="0">
                <a:ea typeface="ＭＳ Ｐゴシック" panose="020B0600070205080204" pitchFamily="34" charset="-128"/>
              </a:rPr>
              <a:t>Salud</a:t>
            </a:r>
            <a:r>
              <a:rPr lang="en-US" altLang="es-CR" sz="3600" dirty="0" smtClean="0">
                <a:ea typeface="ＭＳ Ｐゴシック" panose="020B0600070205080204" pitchFamily="34" charset="-128"/>
              </a:rPr>
              <a:t> del </a:t>
            </a:r>
            <a:r>
              <a:rPr lang="en-US" altLang="es-CR" sz="3600" dirty="0" err="1" smtClean="0">
                <a:ea typeface="ＭＳ Ｐゴシック" panose="020B0600070205080204" pitchFamily="34" charset="-128"/>
              </a:rPr>
              <a:t>ecosistema</a:t>
            </a:r>
            <a:r>
              <a:rPr lang="en-US" altLang="es-CR" sz="3600" dirty="0" smtClean="0">
                <a:ea typeface="ＭＳ Ｐゴシック" panose="020B0600070205080204" pitchFamily="34" charset="-128"/>
              </a:rPr>
              <a:t> </a:t>
            </a:r>
            <a:r>
              <a:rPr lang="en-US" altLang="es-CR" sz="3600" dirty="0" smtClean="0">
                <a:ea typeface="ＭＳ Ｐゴシック" panose="020B0600070205080204" pitchFamily="34" charset="-128"/>
                <a:cs typeface="Arial" panose="020B0604020202020204" pitchFamily="34" charset="0"/>
              </a:rPr>
              <a:t>=&gt; </a:t>
            </a:r>
            <a:r>
              <a:rPr lang="en-US" altLang="es-CR" sz="3600" dirty="0" err="1" smtClean="0">
                <a:ea typeface="ＭＳ Ｐゴシック" panose="020B0600070205080204" pitchFamily="34" charset="-128"/>
                <a:cs typeface="Arial" panose="020B0604020202020204" pitchFamily="34" charset="0"/>
              </a:rPr>
              <a:t>salud</a:t>
            </a:r>
            <a:r>
              <a:rPr lang="en-US" altLang="es-CR" sz="3600" dirty="0" smtClean="0">
                <a:ea typeface="ＭＳ Ｐゴシック" panose="020B0600070205080204" pitchFamily="34" charset="-128"/>
                <a:cs typeface="Arial" panose="020B0604020202020204" pitchFamily="34" charset="0"/>
              </a:rPr>
              <a:t> para </a:t>
            </a:r>
            <a:r>
              <a:rPr lang="en-US" altLang="es-CR" sz="3600" dirty="0" err="1" smtClean="0">
                <a:ea typeface="ＭＳ Ｐゴシック" panose="020B0600070205080204" pitchFamily="34" charset="-128"/>
                <a:cs typeface="Arial" panose="020B0604020202020204" pitchFamily="34" charset="0"/>
              </a:rPr>
              <a:t>todos</a:t>
            </a:r>
            <a:endParaRPr lang="en-US" altLang="es-CR" sz="3600" dirty="0" smtClean="0">
              <a:ea typeface="ＭＳ Ｐゴシック" panose="020B0600070205080204" pitchFamily="34" charset="-128"/>
              <a:cs typeface="Arial" panose="020B0604020202020204" pitchFamily="34" charset="0"/>
            </a:endParaRPr>
          </a:p>
          <a:p>
            <a:pPr eaLnBrk="1" hangingPunct="1"/>
            <a:endParaRPr lang="en-US" altLang="es-CR" sz="3600" dirty="0" smtClean="0">
              <a:ea typeface="ＭＳ Ｐゴシック" panose="020B0600070205080204" pitchFamily="34" charset="-128"/>
              <a:cs typeface="Arial" panose="020B0604020202020204" pitchFamily="34" charset="0"/>
            </a:endParaRPr>
          </a:p>
          <a:p>
            <a:pPr eaLnBrk="1" hangingPunct="1"/>
            <a:r>
              <a:rPr lang="en-US" altLang="es-CR" sz="3600" dirty="0" smtClean="0">
                <a:ea typeface="ＭＳ Ｐゴシック" panose="020B0600070205080204" pitchFamily="34" charset="-128"/>
              </a:rPr>
              <a:t>Evita </a:t>
            </a:r>
            <a:r>
              <a:rPr lang="en-US" altLang="es-CR" sz="3600" dirty="0" err="1" smtClean="0">
                <a:ea typeface="ＭＳ Ｐゴシック" panose="020B0600070205080204" pitchFamily="34" charset="-128"/>
              </a:rPr>
              <a:t>perturbaciones</a:t>
            </a:r>
            <a:r>
              <a:rPr lang="en-US" altLang="es-CR" sz="3600" dirty="0" smtClean="0">
                <a:ea typeface="ＭＳ Ｐゴシック" panose="020B0600070205080204" pitchFamily="34" charset="-128"/>
              </a:rPr>
              <a:t> </a:t>
            </a:r>
            <a:r>
              <a:rPr lang="en-US" altLang="es-CR" sz="3600" dirty="0" err="1" smtClean="0">
                <a:ea typeface="ＭＳ Ｐゴシック" panose="020B0600070205080204" pitchFamily="34" charset="-128"/>
              </a:rPr>
              <a:t>ambientales</a:t>
            </a:r>
            <a:endParaRPr lang="en-US" altLang="es-CR" sz="3600" dirty="0" smtClean="0">
              <a:ea typeface="ＭＳ Ｐゴシック" panose="020B0600070205080204" pitchFamily="34" charset="-128"/>
            </a:endParaRPr>
          </a:p>
          <a:p>
            <a:pPr lvl="1" eaLnBrk="1" hangingPunct="1"/>
            <a:r>
              <a:rPr lang="en-US" altLang="es-CR" dirty="0" err="1" smtClean="0">
                <a:ea typeface="ＭＳ Ｐゴシック" panose="020B0600070205080204" pitchFamily="34" charset="-128"/>
              </a:rPr>
              <a:t>Erosión</a:t>
            </a:r>
            <a:endParaRPr lang="en-US" altLang="es-CR" dirty="0" smtClean="0">
              <a:ea typeface="ＭＳ Ｐゴシック" panose="020B0600070205080204" pitchFamily="34" charset="-128"/>
            </a:endParaRPr>
          </a:p>
          <a:p>
            <a:pPr lvl="1" eaLnBrk="1" hangingPunct="1"/>
            <a:r>
              <a:rPr lang="en-US" altLang="es-CR" dirty="0" err="1" smtClean="0">
                <a:ea typeface="ＭＳ Ｐゴシック" panose="020B0600070205080204" pitchFamily="34" charset="-128"/>
              </a:rPr>
              <a:t>Deslizamientos</a:t>
            </a:r>
            <a:endParaRPr lang="en-US" altLang="es-CR" dirty="0" smtClean="0">
              <a:ea typeface="ＭＳ Ｐゴシック" panose="020B0600070205080204" pitchFamily="34" charset="-128"/>
            </a:endParaRPr>
          </a:p>
          <a:p>
            <a:pPr lvl="1" eaLnBrk="1" hangingPunct="1"/>
            <a:r>
              <a:rPr lang="en-US" altLang="es-CR" dirty="0" err="1" smtClean="0">
                <a:ea typeface="ＭＳ Ｐゴシック" panose="020B0600070205080204" pitchFamily="34" charset="-128"/>
              </a:rPr>
              <a:t>Inundaciones</a:t>
            </a:r>
            <a:endParaRPr lang="en-US" altLang="es-CR" sz="2400" dirty="0" smtClean="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bwMode="auto">
          <a:xfrm>
            <a:off x="179388" y="333375"/>
            <a:ext cx="8964612" cy="1166813"/>
          </a:xfrm>
          <a:prstGeom prst="rect">
            <a:avLst/>
          </a:prstGeom>
          <a:solidFill>
            <a:srgbClr val="FFFFFF"/>
          </a:solidFill>
          <a:ln>
            <a:solidFill>
              <a:srgbClr val="000000"/>
            </a:solidFill>
            <a:miter lim="800000"/>
            <a:headEnd/>
            <a:tailEnd/>
          </a:ln>
        </p:spPr>
        <p:txBody>
          <a:bodyPr/>
          <a:lstStyle/>
          <a:p>
            <a:pPr eaLnBrk="1" hangingPunct="1"/>
            <a:r>
              <a:rPr lang="en-US" altLang="es-CR" sz="3600" smtClean="0"/>
              <a:t>La vegetación es una esponja que absorbe y amortigua el impacto del agua</a:t>
            </a:r>
          </a:p>
        </p:txBody>
      </p:sp>
      <p:pic>
        <p:nvPicPr>
          <p:cNvPr id="64515" name="Picture 4" descr="inundaci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27450"/>
            <a:ext cx="48768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descr="inundac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1925638"/>
            <a:ext cx="4330700"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Watermelon_vin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86200"/>
            <a:ext cx="36766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4"/>
          <p:cNvSpPr>
            <a:spLocks noGrp="1" noChangeArrowheads="1"/>
          </p:cNvSpPr>
          <p:nvPr>
            <p:ph type="title" idx="4294967295"/>
          </p:nvPr>
        </p:nvSpPr>
        <p:spPr bwMode="auto">
          <a:xfrm>
            <a:off x="0" y="0"/>
            <a:ext cx="9144000" cy="1143000"/>
          </a:xfrm>
          <a:prstGeom prst="rect">
            <a:avLst/>
          </a:prstGeom>
          <a:solidFill>
            <a:srgbClr val="FFFFFF"/>
          </a:solidFill>
          <a:ln>
            <a:solidFill>
              <a:srgbClr val="000000"/>
            </a:solidFill>
            <a:miter lim="800000"/>
            <a:headEnd/>
            <a:tailEnd/>
          </a:ln>
        </p:spPr>
        <p:txBody>
          <a:bodyPr/>
          <a:lstStyle/>
          <a:p>
            <a:pPr eaLnBrk="1" hangingPunct="1"/>
            <a:r>
              <a:rPr lang="en-US" altLang="es-CR" sz="4000" smtClean="0"/>
              <a:t>Los polinizadores son responsables del 30% de nuestros alimentos</a:t>
            </a:r>
            <a:r>
              <a:rPr lang="en-US" altLang="es-CR" sz="3200" smtClean="0"/>
              <a:t/>
            </a:r>
            <a:br>
              <a:rPr lang="en-US" altLang="es-CR" sz="3200" smtClean="0"/>
            </a:br>
            <a:endParaRPr lang="en-US" altLang="es-CR" sz="3200" smtClean="0"/>
          </a:p>
        </p:txBody>
      </p:sp>
      <p:pic>
        <p:nvPicPr>
          <p:cNvPr id="65540" name="Picture 5" descr="coffee_flow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2438400" y="4648200"/>
            <a:ext cx="1352550" cy="1885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6" descr="ap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4288"/>
            <a:ext cx="2667000"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7" descr="dscn08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882775"/>
            <a:ext cx="26670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8" descr="Cucumber%20Div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143000"/>
            <a:ext cx="19780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9" descr="almond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29000"/>
            <a:ext cx="25908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10" descr="Theobroma_caca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1143000"/>
            <a:ext cx="19050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11" descr="WatermelonAquaFresca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4572000"/>
            <a:ext cx="21304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12" descr="Coffee"/>
          <p:cNvPicPr>
            <a:picLocks noGrp="1" noChangeAspect="1" noChangeArrowheads="1"/>
          </p:cNvPicPr>
          <p:nvPr>
            <p:ph sz="half" idx="4294967295"/>
          </p:nvPr>
        </p:nvPicPr>
        <p:blipFill>
          <a:blip r:embed="rId10">
            <a:extLst>
              <a:ext uri="{28A0092B-C50C-407E-A947-70E740481C1C}">
                <a14:useLocalDpi xmlns:a14="http://schemas.microsoft.com/office/drawing/2010/main" val="0"/>
              </a:ext>
            </a:extLst>
          </a:blip>
          <a:srcRect/>
          <a:stretch>
            <a:fillRect/>
          </a:stretch>
        </p:blipFill>
        <p:spPr bwMode="auto">
          <a:xfrm>
            <a:off x="914400" y="5562600"/>
            <a:ext cx="1828800" cy="1295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Picture of a bee on a yellow flowe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5105400" y="0"/>
            <a:ext cx="1905000" cy="1308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descr="Picture of a bee flying to a blue flow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980238" y="0"/>
            <a:ext cx="2392362"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4417beetle_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92388"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hummingbird_penstemon_l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295400"/>
            <a:ext cx="37338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6" descr="swallowtail_echinacea_l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95600"/>
            <a:ext cx="25352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 Box 8"/>
          <p:cNvSpPr txBox="1">
            <a:spLocks noChangeArrowheads="1"/>
          </p:cNvSpPr>
          <p:nvPr/>
        </p:nvSpPr>
        <p:spPr bwMode="auto">
          <a:xfrm>
            <a:off x="2819400" y="5486400"/>
            <a:ext cx="685800" cy="366713"/>
          </a:xfrm>
          <a:prstGeom prst="rect">
            <a:avLst/>
          </a:prstGeom>
          <a:noFill/>
          <a:ln w="53975">
            <a:noFill/>
            <a:miter lim="800000"/>
            <a:headEnd/>
            <a:tailEnd/>
          </a:ln>
        </p:spPr>
        <p:txBody>
          <a:bodyPr>
            <a:spAutoFit/>
          </a:bodyPr>
          <a:lstStyle/>
          <a:p>
            <a:pPr eaLnBrk="0" hangingPunct="0">
              <a:spcBef>
                <a:spcPct val="50000"/>
              </a:spcBef>
              <a:defRPr/>
            </a:pPr>
            <a:endParaRPr lang="en-US">
              <a:solidFill>
                <a:srgbClr val="000000"/>
              </a:solidFill>
              <a:cs typeface="+mn-cs"/>
            </a:endParaRPr>
          </a:p>
        </p:txBody>
      </p:sp>
      <p:pic>
        <p:nvPicPr>
          <p:cNvPr id="66568" name="Picture 9" descr="sphinx_moth_l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3429000"/>
            <a:ext cx="24034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Title 9"/>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s-CR" smtClean="0"/>
          </a:p>
        </p:txBody>
      </p:sp>
      <p:pic>
        <p:nvPicPr>
          <p:cNvPr id="66570" name="Picture 5" descr="Leptoagav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3103563"/>
            <a:ext cx="40386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0" y="1295400"/>
            <a:ext cx="9144000" cy="868363"/>
          </a:xfrm>
        </p:spPr>
        <p:txBody>
          <a:bodyPr/>
          <a:lstStyle/>
          <a:p>
            <a:pPr eaLnBrk="1" hangingPunct="1"/>
            <a:r>
              <a:rPr lang="es-CR" altLang="es-CR" sz="4800" smtClean="0"/>
              <a:t>Valores de gran importancia</a:t>
            </a:r>
            <a:r>
              <a:rPr lang="es-CR" altLang="es-CR" smtClean="0"/>
              <a:t/>
            </a:r>
            <a:br>
              <a:rPr lang="es-CR" altLang="es-CR" smtClean="0"/>
            </a:br>
            <a:endParaRPr lang="en-US" altLang="es-CR" smtClean="0"/>
          </a:p>
        </p:txBody>
      </p:sp>
      <p:sp>
        <p:nvSpPr>
          <p:cNvPr id="581635" name="Rectangle 3"/>
          <p:cNvSpPr>
            <a:spLocks noGrp="1" noChangeArrowheads="1"/>
          </p:cNvSpPr>
          <p:nvPr>
            <p:ph type="body" idx="4294967295"/>
          </p:nvPr>
        </p:nvSpPr>
        <p:spPr>
          <a:xfrm>
            <a:off x="685800" y="2852738"/>
            <a:ext cx="7772400" cy="3576637"/>
          </a:xfrm>
        </p:spPr>
        <p:txBody>
          <a:bodyPr/>
          <a:lstStyle/>
          <a:p>
            <a:pPr eaLnBrk="1" hangingPunct="1">
              <a:defRPr/>
            </a:pPr>
            <a:r>
              <a:rPr lang="es-CR" sz="4000" dirty="0" smtClean="0"/>
              <a:t>Pérdida de hábitat</a:t>
            </a:r>
          </a:p>
          <a:p>
            <a:pPr eaLnBrk="1" hangingPunct="1">
              <a:defRPr/>
            </a:pPr>
            <a:r>
              <a:rPr lang="es-CR" sz="4000" dirty="0" smtClean="0"/>
              <a:t>Contaminación</a:t>
            </a:r>
          </a:p>
          <a:p>
            <a:pPr eaLnBrk="1" hangingPunct="1">
              <a:defRPr/>
            </a:pPr>
            <a:r>
              <a:rPr lang="es-CR" sz="4000" dirty="0" smtClean="0"/>
              <a:t>Extinción de especies</a:t>
            </a:r>
          </a:p>
          <a:p>
            <a:pPr eaLnBrk="1" hangingPunct="1">
              <a:defRPr/>
            </a:pPr>
            <a:r>
              <a:rPr lang="es-CR" sz="4000" dirty="0" smtClean="0"/>
              <a:t>Agotamiento del agua potable</a:t>
            </a:r>
          </a:p>
          <a:p>
            <a:pPr eaLnBrk="1" hangingPunct="1">
              <a:defRPr/>
            </a:pPr>
            <a:r>
              <a:rPr lang="es-CR" sz="4000" dirty="0" smtClean="0"/>
              <a:t>Distribución de los recursos</a:t>
            </a:r>
            <a:endParaRPr lang="es-CR" sz="36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bwMode="auto">
          <a:xfrm>
            <a:off x="228600" y="228600"/>
            <a:ext cx="8534400" cy="1143000"/>
          </a:xfrm>
          <a:prstGeom prst="rect">
            <a:avLst/>
          </a:prstGeom>
          <a:solidFill>
            <a:srgbClr val="FFFFFF"/>
          </a:solidFill>
          <a:ln>
            <a:solidFill>
              <a:srgbClr val="000000"/>
            </a:solidFill>
            <a:miter lim="800000"/>
            <a:headEnd/>
            <a:tailEnd/>
          </a:ln>
        </p:spPr>
        <p:txBody>
          <a:bodyPr/>
          <a:lstStyle/>
          <a:p>
            <a:pPr eaLnBrk="1" hangingPunct="1"/>
            <a:r>
              <a:rPr lang="en-US" altLang="es-CR" sz="4000" smtClean="0"/>
              <a:t>Materiales para la construcción, derivados del papel, otros</a:t>
            </a:r>
          </a:p>
        </p:txBody>
      </p:sp>
      <p:pic>
        <p:nvPicPr>
          <p:cNvPr id="67587" name="Picture 3" descr="seribaske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32718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Seriweav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286000"/>
            <a:ext cx="37671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bwMode="auto">
          <a:xfrm>
            <a:off x="1263650" y="0"/>
            <a:ext cx="6477000" cy="1143000"/>
          </a:xfrm>
          <a:prstGeom prst="rect">
            <a:avLst/>
          </a:prstGeom>
          <a:solidFill>
            <a:srgbClr val="FFFFFF"/>
          </a:solidFill>
          <a:ln>
            <a:solidFill>
              <a:srgbClr val="000000"/>
            </a:solidFill>
            <a:miter lim="800000"/>
            <a:headEnd/>
            <a:tailEnd/>
          </a:ln>
        </p:spPr>
        <p:txBody>
          <a:bodyPr/>
          <a:lstStyle/>
          <a:p>
            <a:pPr eaLnBrk="1" hangingPunct="1"/>
            <a:r>
              <a:rPr lang="en-US" altLang="es-CR" smtClean="0"/>
              <a:t>Valor estético/recreativo</a:t>
            </a:r>
          </a:p>
        </p:txBody>
      </p:sp>
      <p:grpSp>
        <p:nvGrpSpPr>
          <p:cNvPr id="68611" name="Group 4"/>
          <p:cNvGrpSpPr>
            <a:grpSpLocks/>
          </p:cNvGrpSpPr>
          <p:nvPr/>
        </p:nvGrpSpPr>
        <p:grpSpPr bwMode="auto">
          <a:xfrm>
            <a:off x="0" y="1163638"/>
            <a:ext cx="4787900" cy="3417887"/>
            <a:chOff x="912" y="944"/>
            <a:chExt cx="4440" cy="2989"/>
          </a:xfrm>
        </p:grpSpPr>
        <p:sp>
          <p:nvSpPr>
            <p:cNvPr id="38919" name="Text Box 5"/>
            <p:cNvSpPr txBox="1">
              <a:spLocks noChangeArrowheads="1"/>
            </p:cNvSpPr>
            <p:nvPr/>
          </p:nvSpPr>
          <p:spPr bwMode="auto">
            <a:xfrm>
              <a:off x="3468" y="3715"/>
              <a:ext cx="1797" cy="218"/>
            </a:xfrm>
            <a:prstGeom prst="rect">
              <a:avLst/>
            </a:prstGeom>
            <a:noFill/>
            <a:ln w="9525">
              <a:noFill/>
              <a:miter lim="800000"/>
              <a:headEnd/>
              <a:tailEnd/>
            </a:ln>
          </p:spPr>
          <p:txBody>
            <a:bodyPr wrap="none">
              <a:spAutoFit/>
            </a:bodyPr>
            <a:lstStyle/>
            <a:p>
              <a:pPr eaLnBrk="0" hangingPunct="0">
                <a:defRPr/>
              </a:pPr>
              <a:r>
                <a:rPr lang="en-US" sz="1200">
                  <a:solidFill>
                    <a:srgbClr val="000000"/>
                  </a:solidFill>
                  <a:latin typeface="Times" pitchFamily="-84" charset="0"/>
                  <a:ea typeface="Osaka" pitchFamily="-84" charset="-128"/>
                  <a:cs typeface="+mn-cs"/>
                </a:rPr>
                <a:t>Fuente: Brumbaugh © AMNH-CBC</a:t>
              </a:r>
            </a:p>
          </p:txBody>
        </p:sp>
        <p:pic>
          <p:nvPicPr>
            <p:cNvPr id="6861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 y="944"/>
              <a:ext cx="4440" cy="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0232" name="Text Box 8"/>
          <p:cNvSpPr txBox="1">
            <a:spLocks noChangeArrowheads="1"/>
          </p:cNvSpPr>
          <p:nvPr/>
        </p:nvSpPr>
        <p:spPr bwMode="auto">
          <a:xfrm>
            <a:off x="57150" y="5486400"/>
            <a:ext cx="4514850" cy="396875"/>
          </a:xfrm>
          <a:prstGeom prst="rect">
            <a:avLst/>
          </a:prstGeom>
          <a:noFill/>
          <a:ln w="53975">
            <a:noFill/>
            <a:miter lim="800000"/>
            <a:headEnd/>
            <a:tailEnd/>
          </a:ln>
        </p:spPr>
        <p:txBody>
          <a:bodyPr wrap="none">
            <a:spAutoFit/>
          </a:bodyPr>
          <a:lstStyle/>
          <a:p>
            <a:pPr eaLnBrk="0" hangingPunct="0">
              <a:defRPr/>
            </a:pPr>
            <a:r>
              <a:rPr lang="en-US" sz="2000" b="1">
                <a:solidFill>
                  <a:srgbClr val="FFCC66"/>
                </a:solidFill>
                <a:cs typeface="+mn-cs"/>
              </a:rPr>
              <a:t>No podemos ganarle a la naturaleza</a:t>
            </a:r>
          </a:p>
        </p:txBody>
      </p:sp>
      <p:pic>
        <p:nvPicPr>
          <p:cNvPr id="68613" name="Picture 4" descr="1sunsetbaob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413" y="1341438"/>
            <a:ext cx="421163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5" descr="lilypa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14850"/>
            <a:ext cx="385127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5" name="Group 6"/>
          <p:cNvGrpSpPr>
            <a:grpSpLocks noGrp="1"/>
          </p:cNvGrpSpPr>
          <p:nvPr/>
        </p:nvGrpSpPr>
        <p:grpSpPr bwMode="auto">
          <a:xfrm>
            <a:off x="3851275" y="4581525"/>
            <a:ext cx="5689600" cy="2276475"/>
            <a:chOff x="672" y="1948"/>
            <a:chExt cx="4953" cy="2175"/>
          </a:xfrm>
        </p:grpSpPr>
        <p:pic>
          <p:nvPicPr>
            <p:cNvPr id="6861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1948"/>
              <a:ext cx="4656"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4081" y="3889"/>
              <a:ext cx="1544" cy="234"/>
            </a:xfrm>
            <a:prstGeom prst="rect">
              <a:avLst/>
            </a:prstGeom>
            <a:noFill/>
            <a:ln w="9525">
              <a:noFill/>
              <a:miter lim="800000"/>
              <a:headEnd/>
              <a:tailEnd/>
            </a:ln>
          </p:spPr>
          <p:txBody>
            <a:bodyPr wrap="none">
              <a:spAutoFit/>
            </a:bodyPr>
            <a:lstStyle/>
            <a:p>
              <a:pPr eaLnBrk="0" hangingPunct="0">
                <a:defRPr/>
              </a:pPr>
              <a:r>
                <a:rPr lang="en-US" sz="1200">
                  <a:solidFill>
                    <a:srgbClr val="000000"/>
                  </a:solidFill>
                  <a:latin typeface="Times" pitchFamily="-84" charset="0"/>
                  <a:ea typeface="Osaka" pitchFamily="-84" charset="-128"/>
                  <a:cs typeface="+mn-cs"/>
                </a:rPr>
                <a:t>Fuente: Bain © AMNH-CBC</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grpId="0" nodeType="clickEffect">
                                  <p:stCondLst>
                                    <p:cond delay="0"/>
                                  </p:stCondLst>
                                  <p:childTnLst>
                                    <p:set>
                                      <p:cBhvr>
                                        <p:cTn id="6" dur="1" fill="hold">
                                          <p:stCondLst>
                                            <p:cond delay="0"/>
                                          </p:stCondLst>
                                        </p:cTn>
                                        <p:tgtEl>
                                          <p:spTgt spid="180232"/>
                                        </p:tgtEl>
                                        <p:attrNameLst>
                                          <p:attrName>style.visibility</p:attrName>
                                        </p:attrNameLst>
                                      </p:cBhvr>
                                      <p:to>
                                        <p:strVal val="visible"/>
                                      </p:to>
                                    </p:set>
                                    <p:anim calcmode="lin" valueType="num">
                                      <p:cBhvr additive="base">
                                        <p:cTn id="7" dur="5000" fill="hold"/>
                                        <p:tgtEl>
                                          <p:spTgt spid="180232"/>
                                        </p:tgtEl>
                                        <p:attrNameLst>
                                          <p:attrName>ppt_x</p:attrName>
                                        </p:attrNameLst>
                                      </p:cBhvr>
                                      <p:tavLst>
                                        <p:tav tm="0">
                                          <p:val>
                                            <p:strVal val="1+#ppt_w/2"/>
                                          </p:val>
                                        </p:tav>
                                        <p:tav tm="100000">
                                          <p:val>
                                            <p:strVal val="#ppt_x"/>
                                          </p:val>
                                        </p:tav>
                                      </p:tavLst>
                                    </p:anim>
                                    <p:anim calcmode="lin" valueType="num">
                                      <p:cBhvr additive="base">
                                        <p:cTn id="8" dur="5000" fill="hold"/>
                                        <p:tgtEl>
                                          <p:spTgt spid="1802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457200" y="1295400"/>
            <a:ext cx="8229600" cy="868363"/>
          </a:xfrm>
        </p:spPr>
        <p:txBody>
          <a:bodyPr/>
          <a:lstStyle/>
          <a:p>
            <a:pPr eaLnBrk="1" hangingPunct="1"/>
            <a:r>
              <a:rPr lang="es-CR" altLang="es-CR" sz="4800" smtClean="0"/>
              <a:t>Valor humanismo:</a:t>
            </a:r>
            <a:r>
              <a:rPr lang="es-CR" altLang="es-CR" smtClean="0"/>
              <a:t/>
            </a:r>
            <a:br>
              <a:rPr lang="es-CR" altLang="es-CR" smtClean="0"/>
            </a:br>
            <a:endParaRPr lang="en-US" altLang="es-CR" smtClean="0"/>
          </a:p>
        </p:txBody>
      </p:sp>
      <p:sp>
        <p:nvSpPr>
          <p:cNvPr id="581635" name="Rectangle 3"/>
          <p:cNvSpPr>
            <a:spLocks noGrp="1" noChangeArrowheads="1"/>
          </p:cNvSpPr>
          <p:nvPr>
            <p:ph type="body" idx="4294967295"/>
          </p:nvPr>
        </p:nvSpPr>
        <p:spPr>
          <a:xfrm>
            <a:off x="785813" y="2852738"/>
            <a:ext cx="7643812" cy="3096542"/>
          </a:xfrm>
        </p:spPr>
        <p:txBody>
          <a:bodyPr/>
          <a:lstStyle/>
          <a:p>
            <a:pPr eaLnBrk="1" hangingPunct="1">
              <a:defRPr/>
            </a:pPr>
            <a:r>
              <a:rPr lang="es-CR" sz="3600" dirty="0" smtClean="0"/>
              <a:t>Falta de humanismo</a:t>
            </a:r>
          </a:p>
          <a:p>
            <a:pPr eaLnBrk="1" hangingPunct="1">
              <a:defRPr/>
            </a:pPr>
            <a:r>
              <a:rPr lang="es-CR" sz="3600" dirty="0" smtClean="0"/>
              <a:t>Ser humano </a:t>
            </a:r>
          </a:p>
          <a:p>
            <a:pPr lvl="1" eaLnBrk="1" hangingPunct="1">
              <a:defRPr/>
            </a:pPr>
            <a:r>
              <a:rPr lang="es-CR" dirty="0" smtClean="0"/>
              <a:t>Egocéntrico</a:t>
            </a:r>
          </a:p>
          <a:p>
            <a:pPr lvl="1" eaLnBrk="1" hangingPunct="1">
              <a:defRPr/>
            </a:pPr>
            <a:r>
              <a:rPr lang="es-CR" dirty="0" smtClean="0"/>
              <a:t>Despreocupado</a:t>
            </a:r>
          </a:p>
          <a:p>
            <a:pPr lvl="1" eaLnBrk="1" hangingPunct="1">
              <a:defRPr/>
            </a:pPr>
            <a:r>
              <a:rPr lang="es-CR" dirty="0" smtClean="0"/>
              <a:t>Desinformado</a:t>
            </a:r>
          </a:p>
          <a:p>
            <a:pPr lvl="1" eaLnBrk="1" hangingPunct="1">
              <a:defRPr/>
            </a:pPr>
            <a:endParaRPr lang="es-CR" dirty="0" smtClean="0"/>
          </a:p>
          <a:p>
            <a:pPr lvl="1" eaLnBrk="1" hangingPunct="1">
              <a:defRPr/>
            </a:pPr>
            <a:endParaRPr lang="es-CR" dirty="0" smtClean="0">
              <a:ea typeface="+mn-ea"/>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457200" y="1295400"/>
            <a:ext cx="8229600" cy="868363"/>
          </a:xfrm>
        </p:spPr>
        <p:txBody>
          <a:bodyPr/>
          <a:lstStyle/>
          <a:p>
            <a:pPr eaLnBrk="1" hangingPunct="1"/>
            <a:r>
              <a:rPr lang="es-CR" altLang="es-CR" sz="4800" smtClean="0"/>
              <a:t>Valor solidaridad:</a:t>
            </a:r>
            <a:r>
              <a:rPr lang="es-CR" altLang="es-CR" smtClean="0"/>
              <a:t/>
            </a:r>
            <a:br>
              <a:rPr lang="es-CR" altLang="es-CR" smtClean="0"/>
            </a:br>
            <a:endParaRPr lang="en-US" altLang="es-CR" smtClean="0"/>
          </a:p>
        </p:txBody>
      </p:sp>
      <p:sp>
        <p:nvSpPr>
          <p:cNvPr id="581635" name="Rectangle 3"/>
          <p:cNvSpPr>
            <a:spLocks noGrp="1" noChangeArrowheads="1"/>
          </p:cNvSpPr>
          <p:nvPr>
            <p:ph type="body" idx="4294967295"/>
          </p:nvPr>
        </p:nvSpPr>
        <p:spPr>
          <a:xfrm>
            <a:off x="685800" y="2852738"/>
            <a:ext cx="7772400" cy="3362325"/>
          </a:xfrm>
        </p:spPr>
        <p:txBody>
          <a:bodyPr/>
          <a:lstStyle/>
          <a:p>
            <a:pPr eaLnBrk="1" hangingPunct="1">
              <a:defRPr/>
            </a:pPr>
            <a:r>
              <a:rPr lang="es-CR" sz="3600" dirty="0" smtClean="0"/>
              <a:t>Causas justas que ameritan ser defendidas</a:t>
            </a:r>
          </a:p>
          <a:p>
            <a:pPr lvl="1" eaLnBrk="1" hangingPunct="1">
              <a:defRPr/>
            </a:pPr>
            <a:r>
              <a:rPr lang="es-CR" dirty="0" smtClean="0">
                <a:ea typeface="+mn-ea"/>
                <a:cs typeface="+mn-cs"/>
              </a:rPr>
              <a:t>Biocombustibles para alimentar autos antes que personas</a:t>
            </a:r>
          </a:p>
          <a:p>
            <a:pPr lvl="1" eaLnBrk="1" hangingPunct="1">
              <a:defRPr/>
            </a:pPr>
            <a:r>
              <a:rPr lang="es-CR" dirty="0" smtClean="0">
                <a:ea typeface="+mn-ea"/>
                <a:cs typeface="+mn-cs"/>
              </a:rPr>
              <a:t>Matanza de ballenas, tiburones, etc.</a:t>
            </a:r>
            <a:endParaRPr lang="es-CR" dirty="0" smtClean="0"/>
          </a:p>
          <a:p>
            <a:pPr lvl="1" eaLnBrk="1" hangingPunct="1">
              <a:defRPr/>
            </a:pPr>
            <a:endParaRPr lang="es-CR" dirty="0" smtClean="0"/>
          </a:p>
          <a:p>
            <a:pPr lvl="1" eaLnBrk="1" hangingPunct="1">
              <a:defRPr/>
            </a:pPr>
            <a:endParaRPr lang="es-CR" dirty="0" smtClean="0">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457200" y="1295400"/>
            <a:ext cx="8229600" cy="868363"/>
          </a:xfrm>
        </p:spPr>
        <p:txBody>
          <a:bodyPr/>
          <a:lstStyle/>
          <a:p>
            <a:pPr eaLnBrk="1" hangingPunct="1"/>
            <a:r>
              <a:rPr lang="es-CR" altLang="es-CR" sz="4800" smtClean="0"/>
              <a:t>Valor responsabilidad:</a:t>
            </a:r>
            <a:r>
              <a:rPr lang="es-CR" altLang="es-CR" smtClean="0"/>
              <a:t/>
            </a:r>
            <a:br>
              <a:rPr lang="es-CR" altLang="es-CR" smtClean="0"/>
            </a:br>
            <a:endParaRPr lang="en-US" altLang="es-CR" smtClean="0"/>
          </a:p>
        </p:txBody>
      </p:sp>
      <p:sp>
        <p:nvSpPr>
          <p:cNvPr id="581635" name="Rectangle 3"/>
          <p:cNvSpPr>
            <a:spLocks noGrp="1" noChangeArrowheads="1"/>
          </p:cNvSpPr>
          <p:nvPr>
            <p:ph type="body" idx="4294967295"/>
          </p:nvPr>
        </p:nvSpPr>
        <p:spPr>
          <a:xfrm>
            <a:off x="685800" y="2852738"/>
            <a:ext cx="7772400" cy="3362325"/>
          </a:xfrm>
        </p:spPr>
        <p:txBody>
          <a:bodyPr/>
          <a:lstStyle/>
          <a:p>
            <a:pPr eaLnBrk="1" hangingPunct="1">
              <a:defRPr/>
            </a:pPr>
            <a:r>
              <a:rPr lang="es-CR" sz="3600" dirty="0" smtClean="0"/>
              <a:t>Grandes potencias contaminadoras</a:t>
            </a:r>
          </a:p>
          <a:p>
            <a:pPr eaLnBrk="1" hangingPunct="1">
              <a:defRPr/>
            </a:pPr>
            <a:r>
              <a:rPr lang="es-CR" sz="3600" dirty="0" smtClean="0"/>
              <a:t>Cacería indiscriminada</a:t>
            </a:r>
          </a:p>
          <a:p>
            <a:pPr eaLnBrk="1" hangingPunct="1">
              <a:defRPr/>
            </a:pPr>
            <a:r>
              <a:rPr lang="es-CR" sz="3600" dirty="0" smtClean="0"/>
              <a:t>Vendedores de animales silvestres</a:t>
            </a:r>
          </a:p>
          <a:p>
            <a:pPr eaLnBrk="1" hangingPunct="1">
              <a:defRPr/>
            </a:pPr>
            <a:r>
              <a:rPr lang="es-CR" sz="3600" dirty="0" smtClean="0"/>
              <a:t>Agua potable para inodoros y no para miles de personas</a:t>
            </a:r>
          </a:p>
          <a:p>
            <a:pPr eaLnBrk="1" hangingPunct="1">
              <a:defRPr/>
            </a:pPr>
            <a:endParaRPr lang="es-CR" sz="3600" dirty="0" smtClean="0"/>
          </a:p>
          <a:p>
            <a:pPr eaLnBrk="1" hangingPunct="1">
              <a:defRPr/>
            </a:pPr>
            <a:endParaRPr lang="es-CR" dirty="0" smtClean="0"/>
          </a:p>
          <a:p>
            <a:pPr eaLnBrk="1" hangingPunct="1">
              <a:defRPr/>
            </a:pPr>
            <a:endParaRPr lang="es-CR" dirty="0" smtClean="0"/>
          </a:p>
          <a:p>
            <a:pPr lvl="1" eaLnBrk="1" hangingPunct="1">
              <a:defRPr/>
            </a:pPr>
            <a:endParaRPr lang="es-CR" dirty="0" smtClean="0"/>
          </a:p>
          <a:p>
            <a:pPr lvl="1" eaLnBrk="1" hangingPunct="1">
              <a:defRPr/>
            </a:pPr>
            <a:endParaRPr lang="es-CR" dirty="0" smtClean="0">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bwMode="auto">
          <a:xfrm>
            <a:off x="457200" y="274638"/>
            <a:ext cx="8229600" cy="1582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CR" altLang="es-CR" sz="4800" smtClean="0">
                <a:solidFill>
                  <a:schemeClr val="bg1"/>
                </a:solidFill>
              </a:rPr>
              <a:t>Educación ambiental y formación de valores:</a:t>
            </a:r>
            <a:endParaRPr lang="en-US" altLang="es-CR" sz="4800" smtClean="0">
              <a:solidFill>
                <a:schemeClr val="bg1"/>
              </a:solidFill>
            </a:endParaRPr>
          </a:p>
        </p:txBody>
      </p:sp>
      <p:sp>
        <p:nvSpPr>
          <p:cNvPr id="72707" name="Rectangle 3"/>
          <p:cNvSpPr>
            <a:spLocks noGrp="1" noChangeArrowheads="1"/>
          </p:cNvSpPr>
          <p:nvPr>
            <p:ph type="body" idx="4294967295"/>
          </p:nvPr>
        </p:nvSpPr>
        <p:spPr bwMode="auto">
          <a:xfrm>
            <a:off x="381000" y="1927225"/>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s-CR" dirty="0" smtClean="0">
              <a:solidFill>
                <a:schemeClr val="bg1"/>
              </a:solidFill>
            </a:endParaRPr>
          </a:p>
          <a:p>
            <a:pPr eaLnBrk="1" hangingPunct="1"/>
            <a:r>
              <a:rPr lang="es-CR" altLang="es-CR" sz="3600" dirty="0" smtClean="0">
                <a:solidFill>
                  <a:schemeClr val="bg1"/>
                </a:solidFill>
              </a:rPr>
              <a:t>Intereses económicos</a:t>
            </a:r>
          </a:p>
          <a:p>
            <a:pPr eaLnBrk="1" hangingPunct="1"/>
            <a:r>
              <a:rPr lang="es-CR" altLang="es-CR" sz="3600" dirty="0" smtClean="0">
                <a:solidFill>
                  <a:schemeClr val="bg1"/>
                </a:solidFill>
              </a:rPr>
              <a:t>Hábitos de consumo</a:t>
            </a:r>
          </a:p>
          <a:p>
            <a:pPr lvl="1" eaLnBrk="1" hangingPunct="1">
              <a:buFont typeface="Wingdings" panose="05000000000000000000" pitchFamily="2" charset="2"/>
              <a:buChar char="v"/>
            </a:pPr>
            <a:r>
              <a:rPr lang="es-CR" altLang="es-CR" sz="2800" dirty="0" smtClean="0">
                <a:solidFill>
                  <a:schemeClr val="bg1"/>
                </a:solidFill>
              </a:rPr>
              <a:t>Contaminación</a:t>
            </a:r>
          </a:p>
          <a:p>
            <a:pPr eaLnBrk="1" hangingPunct="1">
              <a:buFont typeface="Wingdings" panose="05000000000000000000" pitchFamily="2" charset="2"/>
              <a:buChar char="v"/>
            </a:pPr>
            <a:r>
              <a:rPr lang="es-CR" altLang="es-CR" sz="2800" dirty="0" smtClean="0">
                <a:solidFill>
                  <a:schemeClr val="bg1"/>
                </a:solidFill>
              </a:rPr>
              <a:t>Energía</a:t>
            </a:r>
          </a:p>
          <a:p>
            <a:pPr eaLnBrk="1" hangingPunct="1">
              <a:buFont typeface="Wingdings" panose="05000000000000000000" pitchFamily="2" charset="2"/>
              <a:buChar char="v"/>
            </a:pPr>
            <a:r>
              <a:rPr lang="es-CR" altLang="es-CR" sz="2800" dirty="0" smtClean="0">
                <a:solidFill>
                  <a:schemeClr val="bg1"/>
                </a:solidFill>
              </a:rPr>
              <a:t>Desperdicio de agua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CR" smtClean="0">
                <a:solidFill>
                  <a:schemeClr val="bg1"/>
                </a:solidFill>
              </a:rPr>
              <a:t>¿Qué hacer? ¿Hay esperanza?</a:t>
            </a:r>
          </a:p>
        </p:txBody>
      </p:sp>
      <p:sp>
        <p:nvSpPr>
          <p:cNvPr id="73731" name="Rectangle 3"/>
          <p:cNvSpPr>
            <a:spLocks noGrp="1" noChangeArrowheads="1"/>
          </p:cNvSpPr>
          <p:nvPr>
            <p:ph type="body" idx="4294967295"/>
          </p:nvPr>
        </p:nvSpPr>
        <p:spPr bwMode="auto">
          <a:xfrm>
            <a:off x="381000" y="1927225"/>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s-CR" dirty="0" smtClean="0">
              <a:solidFill>
                <a:schemeClr val="bg1"/>
              </a:solidFill>
            </a:endParaRPr>
          </a:p>
          <a:p>
            <a:pPr eaLnBrk="1" hangingPunct="1"/>
            <a:r>
              <a:rPr lang="en-US" altLang="es-CR" sz="3600" dirty="0" err="1" smtClean="0">
                <a:solidFill>
                  <a:schemeClr val="bg1"/>
                </a:solidFill>
              </a:rPr>
              <a:t>Incrementar</a:t>
            </a:r>
            <a:r>
              <a:rPr lang="en-US" altLang="es-CR" sz="3600" dirty="0" smtClean="0">
                <a:solidFill>
                  <a:schemeClr val="bg1"/>
                </a:solidFill>
              </a:rPr>
              <a:t> la </a:t>
            </a:r>
            <a:r>
              <a:rPr lang="en-US" altLang="es-CR" sz="3600" dirty="0" err="1" smtClean="0">
                <a:solidFill>
                  <a:schemeClr val="bg1"/>
                </a:solidFill>
              </a:rPr>
              <a:t>conciencia</a:t>
            </a:r>
            <a:r>
              <a:rPr lang="en-US" altLang="es-CR" sz="3600" dirty="0" smtClean="0">
                <a:solidFill>
                  <a:schemeClr val="bg1"/>
                </a:solidFill>
              </a:rPr>
              <a:t> </a:t>
            </a:r>
            <a:r>
              <a:rPr lang="en-US" altLang="es-CR" sz="3600" dirty="0" err="1" smtClean="0">
                <a:solidFill>
                  <a:schemeClr val="bg1"/>
                </a:solidFill>
              </a:rPr>
              <a:t>ambiental</a:t>
            </a:r>
            <a:r>
              <a:rPr lang="en-US" altLang="es-CR" dirty="0" smtClean="0">
                <a:solidFill>
                  <a:schemeClr val="bg1"/>
                </a:solidFill>
              </a:rPr>
              <a:t>:</a:t>
            </a:r>
          </a:p>
          <a:p>
            <a:pPr lvl="4" eaLnBrk="1" hangingPunct="1">
              <a:buFont typeface="Wingdings" panose="05000000000000000000" pitchFamily="2" charset="2"/>
              <a:buChar char="v"/>
            </a:pPr>
            <a:r>
              <a:rPr lang="en-US" altLang="es-CR" sz="2800" dirty="0" smtClean="0">
                <a:solidFill>
                  <a:schemeClr val="bg1"/>
                </a:solidFill>
              </a:rPr>
              <a:t>Niño(a)s </a:t>
            </a:r>
          </a:p>
          <a:p>
            <a:pPr lvl="4" eaLnBrk="1" hangingPunct="1">
              <a:buFont typeface="Wingdings" panose="05000000000000000000" pitchFamily="2" charset="2"/>
              <a:buChar char="v"/>
            </a:pPr>
            <a:endParaRPr lang="en-US" altLang="es-CR" sz="2800" dirty="0" smtClean="0">
              <a:solidFill>
                <a:schemeClr val="bg1"/>
              </a:solidFill>
            </a:endParaRPr>
          </a:p>
          <a:p>
            <a:pPr lvl="4" eaLnBrk="1" hangingPunct="1">
              <a:buFont typeface="Wingdings" panose="05000000000000000000" pitchFamily="2" charset="2"/>
              <a:buChar char="v"/>
            </a:pPr>
            <a:r>
              <a:rPr lang="en-US" altLang="es-CR" sz="2800" dirty="0" err="1" smtClean="0">
                <a:solidFill>
                  <a:schemeClr val="bg1"/>
                </a:solidFill>
              </a:rPr>
              <a:t>Medios</a:t>
            </a:r>
            <a:r>
              <a:rPr lang="en-US" altLang="es-CR" sz="2800" dirty="0" smtClean="0">
                <a:solidFill>
                  <a:schemeClr val="bg1"/>
                </a:solidFill>
              </a:rPr>
              <a:t> de </a:t>
            </a:r>
            <a:r>
              <a:rPr lang="en-US" altLang="es-CR" sz="2800" dirty="0" err="1" smtClean="0">
                <a:solidFill>
                  <a:schemeClr val="bg1"/>
                </a:solidFill>
              </a:rPr>
              <a:t>comunicación</a:t>
            </a:r>
            <a:r>
              <a:rPr lang="en-US" altLang="es-CR" sz="2800" dirty="0" smtClean="0">
                <a:solidFill>
                  <a:schemeClr val="bg1"/>
                </a:solidFill>
              </a:rPr>
              <a:t>: </a:t>
            </a:r>
            <a:r>
              <a:rPr lang="en-US" altLang="es-CR" sz="2800" dirty="0" err="1" smtClean="0">
                <a:solidFill>
                  <a:schemeClr val="bg1"/>
                </a:solidFill>
              </a:rPr>
              <a:t>fomentan</a:t>
            </a:r>
            <a:r>
              <a:rPr lang="en-US" altLang="es-CR" sz="2800" dirty="0" smtClean="0">
                <a:solidFill>
                  <a:schemeClr val="bg1"/>
                </a:solidFill>
              </a:rPr>
              <a:t> el </a:t>
            </a:r>
            <a:r>
              <a:rPr lang="en-US" altLang="es-CR" sz="2800" dirty="0" err="1" smtClean="0">
                <a:solidFill>
                  <a:schemeClr val="bg1"/>
                </a:solidFill>
              </a:rPr>
              <a:t>consumo</a:t>
            </a:r>
            <a:endParaRPr lang="en-US" altLang="es-CR" sz="2800" dirty="0" smtClean="0">
              <a:solidFill>
                <a:schemeClr val="bg1"/>
              </a:solidFill>
            </a:endParaRPr>
          </a:p>
          <a:p>
            <a:pPr lvl="4" eaLnBrk="1" hangingPunct="1">
              <a:buFont typeface="Wingdings" panose="05000000000000000000" pitchFamily="2" charset="2"/>
              <a:buChar char="v"/>
            </a:pPr>
            <a:endParaRPr lang="en-US" altLang="es-CR" sz="2800" dirty="0" smtClean="0">
              <a:solidFill>
                <a:schemeClr val="bg1"/>
              </a:solidFill>
            </a:endParaRPr>
          </a:p>
          <a:p>
            <a:pPr lvl="4" eaLnBrk="1" hangingPunct="1">
              <a:buFont typeface="Wingdings" panose="05000000000000000000" pitchFamily="2" charset="2"/>
              <a:buChar char="v"/>
            </a:pPr>
            <a:r>
              <a:rPr lang="en-US" altLang="es-CR" sz="2800" dirty="0" err="1" smtClean="0">
                <a:solidFill>
                  <a:schemeClr val="bg1"/>
                </a:solidFill>
              </a:rPr>
              <a:t>Gobernantes</a:t>
            </a:r>
            <a:endParaRPr lang="en-US" altLang="es-CR" sz="2800" dirty="0" smtClean="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4294967295"/>
          </p:nvPr>
        </p:nvSpPr>
        <p:spPr bwMode="auto">
          <a:xfrm>
            <a:off x="180975" y="2714625"/>
            <a:ext cx="9144000" cy="3240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4" algn="ctr" eaLnBrk="1" hangingPunct="1">
              <a:lnSpc>
                <a:spcPct val="90000"/>
              </a:lnSpc>
              <a:buFontTx/>
              <a:buNone/>
            </a:pPr>
            <a:r>
              <a:rPr lang="es-CR" altLang="es-CR" sz="4800" smtClean="0">
                <a:solidFill>
                  <a:schemeClr val="bg1"/>
                </a:solidFill>
              </a:rPr>
              <a:t>Pequeños cambios hacen una gran diferencia</a:t>
            </a:r>
            <a:endParaRPr lang="es-ES" altLang="es-CR" sz="4800" smtClean="0">
              <a:solidFill>
                <a:schemeClr val="bg1"/>
              </a:solidFill>
            </a:endParaRPr>
          </a:p>
          <a:p>
            <a:pPr lvl="4" eaLnBrk="1" hangingPunct="1">
              <a:lnSpc>
                <a:spcPct val="90000"/>
              </a:lnSpc>
              <a:buFontTx/>
              <a:buNone/>
            </a:pPr>
            <a:endParaRPr lang="es-ES" altLang="es-CR" sz="2400" smtClean="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bwMode="auto">
          <a:xfrm>
            <a:off x="519113" y="6302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CR" sz="4000" smtClean="0">
                <a:solidFill>
                  <a:schemeClr val="bg1"/>
                </a:solidFill>
              </a:rPr>
              <a:t>Tarea de todos</a:t>
            </a:r>
            <a:endParaRPr lang="es-ES" altLang="es-CR" sz="4000" smtClean="0">
              <a:solidFill>
                <a:schemeClr val="bg1"/>
              </a:solidFill>
            </a:endParaRPr>
          </a:p>
        </p:txBody>
      </p:sp>
      <p:sp>
        <p:nvSpPr>
          <p:cNvPr id="74755" name="Rectangle 3"/>
          <p:cNvSpPr>
            <a:spLocks noGrp="1" noChangeArrowheads="1"/>
          </p:cNvSpPr>
          <p:nvPr>
            <p:ph type="body" idx="4294967295"/>
          </p:nvPr>
        </p:nvSpPr>
        <p:spPr bwMode="auto">
          <a:xfrm>
            <a:off x="827088" y="2044700"/>
            <a:ext cx="7993062" cy="4408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s-MX" altLang="es-CR" sz="3600" dirty="0" smtClean="0">
                <a:solidFill>
                  <a:schemeClr val="bg1"/>
                </a:solidFill>
              </a:rPr>
              <a:t>Distribución equitativa y justa de los recursos naturales</a:t>
            </a:r>
          </a:p>
          <a:p>
            <a:pPr eaLnBrk="1" hangingPunct="1">
              <a:lnSpc>
                <a:spcPct val="90000"/>
              </a:lnSpc>
            </a:pPr>
            <a:endParaRPr lang="es-MX" altLang="es-CR" sz="3600" dirty="0" smtClean="0">
              <a:solidFill>
                <a:schemeClr val="bg1"/>
              </a:solidFill>
            </a:endParaRPr>
          </a:p>
          <a:p>
            <a:pPr eaLnBrk="1" hangingPunct="1">
              <a:lnSpc>
                <a:spcPct val="90000"/>
              </a:lnSpc>
            </a:pPr>
            <a:r>
              <a:rPr lang="es-MX" altLang="es-CR" sz="3600" dirty="0" smtClean="0">
                <a:solidFill>
                  <a:schemeClr val="bg1"/>
                </a:solidFill>
              </a:rPr>
              <a:t>Ahorrar</a:t>
            </a:r>
          </a:p>
          <a:p>
            <a:pPr lvl="4" eaLnBrk="1" hangingPunct="1">
              <a:lnSpc>
                <a:spcPct val="90000"/>
              </a:lnSpc>
              <a:buFont typeface="Wingdings" panose="05000000000000000000" pitchFamily="2" charset="2"/>
              <a:buChar char="v"/>
            </a:pPr>
            <a:r>
              <a:rPr lang="es-MX" altLang="es-CR" sz="2800" dirty="0" smtClean="0">
                <a:solidFill>
                  <a:schemeClr val="bg1"/>
                </a:solidFill>
              </a:rPr>
              <a:t>Agua </a:t>
            </a:r>
          </a:p>
          <a:p>
            <a:pPr lvl="4" eaLnBrk="1" hangingPunct="1">
              <a:lnSpc>
                <a:spcPct val="90000"/>
              </a:lnSpc>
              <a:buFont typeface="Wingdings" panose="05000000000000000000" pitchFamily="2" charset="2"/>
              <a:buChar char="v"/>
            </a:pPr>
            <a:r>
              <a:rPr lang="es-MX" altLang="es-CR" sz="2800" dirty="0" smtClean="0">
                <a:solidFill>
                  <a:schemeClr val="bg1"/>
                </a:solidFill>
              </a:rPr>
              <a:t>Energía</a:t>
            </a:r>
          </a:p>
          <a:p>
            <a:pPr lvl="4" eaLnBrk="1" hangingPunct="1">
              <a:lnSpc>
                <a:spcPct val="90000"/>
              </a:lnSpc>
              <a:buFont typeface="Wingdings" panose="05000000000000000000" pitchFamily="2" charset="2"/>
              <a:buChar char="v"/>
            </a:pPr>
            <a:r>
              <a:rPr lang="es-MX" altLang="es-CR" sz="2800" dirty="0" smtClean="0">
                <a:solidFill>
                  <a:schemeClr val="bg1"/>
                </a:solidFill>
              </a:rPr>
              <a:t>Combustibles</a:t>
            </a:r>
          </a:p>
          <a:p>
            <a:pPr eaLnBrk="1" hangingPunct="1">
              <a:lnSpc>
                <a:spcPct val="90000"/>
              </a:lnSpc>
              <a:buFontTx/>
              <a:buNone/>
            </a:pPr>
            <a:endParaRPr lang="es-MX" altLang="es-CR" sz="2400" dirty="0" smtClean="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bwMode="auto">
          <a:xfrm>
            <a:off x="519113" y="6302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CR" sz="4000" smtClean="0">
                <a:solidFill>
                  <a:schemeClr val="bg1"/>
                </a:solidFill>
              </a:rPr>
              <a:t>Tarea de todos</a:t>
            </a:r>
            <a:endParaRPr lang="es-ES" altLang="es-CR" sz="4000" smtClean="0">
              <a:solidFill>
                <a:schemeClr val="bg1"/>
              </a:solidFill>
            </a:endParaRPr>
          </a:p>
        </p:txBody>
      </p:sp>
      <p:sp>
        <p:nvSpPr>
          <p:cNvPr id="75779" name="Rectangle 3"/>
          <p:cNvSpPr>
            <a:spLocks noGrp="1" noChangeArrowheads="1"/>
          </p:cNvSpPr>
          <p:nvPr>
            <p:ph type="body" idx="4294967295"/>
          </p:nvPr>
        </p:nvSpPr>
        <p:spPr bwMode="auto">
          <a:xfrm>
            <a:off x="827088" y="2044700"/>
            <a:ext cx="7993062" cy="4408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Tx/>
              <a:buNone/>
            </a:pPr>
            <a:r>
              <a:rPr lang="es-MX" altLang="es-CR" sz="3600" smtClean="0">
                <a:solidFill>
                  <a:schemeClr val="bg1"/>
                </a:solidFill>
              </a:rPr>
              <a:t>Cuidemos nuestro impacto:</a:t>
            </a:r>
          </a:p>
          <a:p>
            <a:pPr lvl="1" eaLnBrk="1" hangingPunct="1">
              <a:lnSpc>
                <a:spcPct val="90000"/>
              </a:lnSpc>
            </a:pPr>
            <a:r>
              <a:rPr lang="es-MX" altLang="es-CR" sz="2800" smtClean="0">
                <a:solidFill>
                  <a:schemeClr val="bg1"/>
                </a:solidFill>
              </a:rPr>
              <a:t>Casa, escuela, oficina</a:t>
            </a:r>
          </a:p>
          <a:p>
            <a:pPr lvl="1" eaLnBrk="1" hangingPunct="1">
              <a:lnSpc>
                <a:spcPct val="90000"/>
              </a:lnSpc>
              <a:buFontTx/>
              <a:buNone/>
            </a:pPr>
            <a:endParaRPr lang="es-MX" altLang="es-CR" sz="2800" smtClean="0">
              <a:solidFill>
                <a:schemeClr val="bg1"/>
              </a:solidFill>
            </a:endParaRPr>
          </a:p>
          <a:p>
            <a:pPr lvl="1" eaLnBrk="1" hangingPunct="1">
              <a:lnSpc>
                <a:spcPct val="90000"/>
              </a:lnSpc>
            </a:pPr>
            <a:r>
              <a:rPr lang="es-MX" altLang="es-CR" sz="2800" smtClean="0">
                <a:solidFill>
                  <a:schemeClr val="bg1"/>
                </a:solidFill>
              </a:rPr>
              <a:t>Manejo de residuos: Cuatro “Rs ecológicas”: Rechazar, Reducir, Reutilizar  y Reciclar</a:t>
            </a:r>
          </a:p>
          <a:p>
            <a:pPr lvl="1" eaLnBrk="1" hangingPunct="1">
              <a:lnSpc>
                <a:spcPct val="90000"/>
              </a:lnSpc>
              <a:buFontTx/>
              <a:buNone/>
            </a:pPr>
            <a:endParaRPr lang="es-MX" altLang="es-CR" sz="2800" smtClean="0">
              <a:solidFill>
                <a:schemeClr val="bg1"/>
              </a:solidFill>
            </a:endParaRPr>
          </a:p>
          <a:p>
            <a:pPr lvl="1" eaLnBrk="1" hangingPunct="1">
              <a:lnSpc>
                <a:spcPct val="90000"/>
              </a:lnSpc>
            </a:pPr>
            <a:r>
              <a:rPr lang="es-MX" altLang="es-CR" sz="2800" smtClean="0">
                <a:solidFill>
                  <a:schemeClr val="bg1"/>
                </a:solidFill>
              </a:rPr>
              <a:t>Disminuir el consumo: </a:t>
            </a:r>
            <a:r>
              <a:rPr lang="es-CR" altLang="es-CR" sz="2800" smtClean="0">
                <a:solidFill>
                  <a:schemeClr val="bg1"/>
                </a:solidFill>
              </a:rPr>
              <a:t>artículos innecesarios</a:t>
            </a:r>
            <a:endParaRPr lang="es-MX" altLang="es-CR" sz="2800" smtClean="0">
              <a:solidFill>
                <a:schemeClr val="bg1"/>
              </a:solidFill>
            </a:endParaRPr>
          </a:p>
          <a:p>
            <a:pPr lvl="3" eaLnBrk="1" hangingPunct="1">
              <a:lnSpc>
                <a:spcPct val="90000"/>
              </a:lnSpc>
              <a:buFont typeface="Wingdings" panose="05000000000000000000" pitchFamily="2" charset="2"/>
              <a:buChar char="v"/>
            </a:pPr>
            <a:r>
              <a:rPr lang="es-MX" altLang="es-CR" sz="2800" smtClean="0">
                <a:solidFill>
                  <a:schemeClr val="bg1"/>
                </a:solidFill>
              </a:rPr>
              <a:t>celulares, vehículos, pantallas, etc.</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idx="4294967295"/>
          </p:nvPr>
        </p:nvSpPr>
        <p:spPr>
          <a:xfrm>
            <a:off x="990600" y="685800"/>
            <a:ext cx="7467600" cy="1066800"/>
          </a:xfrm>
        </p:spPr>
        <p:txBody>
          <a:bodyPr/>
          <a:lstStyle/>
          <a:p>
            <a:pPr>
              <a:defRPr/>
            </a:pPr>
            <a:r>
              <a:rPr lang="es-ES" sz="1600" smtClean="0">
                <a:effectLst>
                  <a:outerShdw blurRad="38100" dist="38100" dir="2700000" algn="tl">
                    <a:srgbClr val="C0C0C0"/>
                  </a:outerShdw>
                </a:effectLst>
              </a:rPr>
              <a:t>Impactos de acciones humanas sobre vida silvestre</a:t>
            </a:r>
          </a:p>
        </p:txBody>
      </p:sp>
      <p:pic>
        <p:nvPicPr>
          <p:cNvPr id="40963" name="Picture 3" descr="animal extin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0"/>
            <a:ext cx="50069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4"/>
          <p:cNvSpPr>
            <a:spLocks noChangeArrowheads="1"/>
          </p:cNvSpPr>
          <p:nvPr/>
        </p:nvSpPr>
        <p:spPr bwMode="auto">
          <a:xfrm>
            <a:off x="2133600" y="1600200"/>
            <a:ext cx="5029200" cy="5257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Tx/>
              <a:buChar char="•"/>
            </a:pPr>
            <a:endParaRPr kumimoji="1" lang="es-CR" altLang="es-CR" sz="3000">
              <a:latin typeface="Tahoma" panose="020B060403050404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bwMode="auto">
          <a:xfrm>
            <a:off x="519113" y="6302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CR" sz="4000" smtClean="0">
                <a:solidFill>
                  <a:schemeClr val="bg1"/>
                </a:solidFill>
              </a:rPr>
              <a:t>Meta</a:t>
            </a:r>
            <a:endParaRPr lang="es-ES" altLang="es-CR" sz="4000" smtClean="0">
              <a:solidFill>
                <a:schemeClr val="bg1"/>
              </a:solidFill>
            </a:endParaRPr>
          </a:p>
        </p:txBody>
      </p:sp>
      <p:sp>
        <p:nvSpPr>
          <p:cNvPr id="77827" name="Rectangle 3"/>
          <p:cNvSpPr>
            <a:spLocks noGrp="1" noChangeArrowheads="1"/>
          </p:cNvSpPr>
          <p:nvPr>
            <p:ph type="body" idx="4294967295"/>
          </p:nvPr>
        </p:nvSpPr>
        <p:spPr bwMode="auto">
          <a:xfrm>
            <a:off x="180975" y="2714625"/>
            <a:ext cx="9144000" cy="3240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4" eaLnBrk="1" hangingPunct="1">
              <a:lnSpc>
                <a:spcPct val="90000"/>
              </a:lnSpc>
              <a:buFont typeface="Wingdings" panose="05000000000000000000" pitchFamily="2" charset="2"/>
              <a:buChar char="v"/>
            </a:pPr>
            <a:r>
              <a:rPr lang="en-US" altLang="es-CR" sz="3600" dirty="0" err="1" smtClean="0">
                <a:solidFill>
                  <a:schemeClr val="bg1"/>
                </a:solidFill>
              </a:rPr>
              <a:t>Garantizar</a:t>
            </a:r>
            <a:r>
              <a:rPr lang="en-US" altLang="es-CR" sz="3600" dirty="0" smtClean="0">
                <a:solidFill>
                  <a:schemeClr val="bg1"/>
                </a:solidFill>
              </a:rPr>
              <a:t> la </a:t>
            </a:r>
            <a:r>
              <a:rPr lang="es-CR" altLang="es-CR" sz="3600" dirty="0" err="1" smtClean="0">
                <a:solidFill>
                  <a:schemeClr val="bg1"/>
                </a:solidFill>
              </a:rPr>
              <a:t>super</a:t>
            </a:r>
            <a:r>
              <a:rPr lang="en-US" altLang="es-CR" sz="3600" dirty="0" err="1" smtClean="0">
                <a:solidFill>
                  <a:schemeClr val="bg1"/>
                </a:solidFill>
              </a:rPr>
              <a:t>vivencia</a:t>
            </a:r>
            <a:r>
              <a:rPr lang="en-US" altLang="es-CR" sz="3600" dirty="0" smtClean="0">
                <a:solidFill>
                  <a:schemeClr val="bg1"/>
                </a:solidFill>
              </a:rPr>
              <a:t> de las </a:t>
            </a:r>
            <a:r>
              <a:rPr lang="en-US" altLang="es-CR" sz="3600" dirty="0" err="1" smtClean="0">
                <a:solidFill>
                  <a:schemeClr val="bg1"/>
                </a:solidFill>
              </a:rPr>
              <a:t>futuras</a:t>
            </a:r>
            <a:r>
              <a:rPr lang="en-US" altLang="es-CR" sz="3600" dirty="0" smtClean="0">
                <a:solidFill>
                  <a:schemeClr val="bg1"/>
                </a:solidFill>
              </a:rPr>
              <a:t> </a:t>
            </a:r>
            <a:r>
              <a:rPr lang="en-US" altLang="es-CR" sz="3600" dirty="0" err="1" smtClean="0">
                <a:solidFill>
                  <a:schemeClr val="bg1"/>
                </a:solidFill>
              </a:rPr>
              <a:t>generaciones</a:t>
            </a:r>
            <a:r>
              <a:rPr lang="en-US" altLang="es-CR" sz="3600" dirty="0" smtClean="0">
                <a:solidFill>
                  <a:schemeClr val="bg1"/>
                </a:solidFill>
              </a:rPr>
              <a:t> de </a:t>
            </a:r>
            <a:r>
              <a:rPr lang="en-US" altLang="es-CR" sz="3600" dirty="0" err="1" smtClean="0">
                <a:solidFill>
                  <a:schemeClr val="bg1"/>
                </a:solidFill>
              </a:rPr>
              <a:t>seres</a:t>
            </a:r>
            <a:r>
              <a:rPr lang="en-US" altLang="es-CR" sz="3600" dirty="0" smtClean="0">
                <a:solidFill>
                  <a:schemeClr val="bg1"/>
                </a:solidFill>
              </a:rPr>
              <a:t> </a:t>
            </a:r>
            <a:r>
              <a:rPr lang="en-US" altLang="es-CR" sz="3600" dirty="0" err="1" smtClean="0">
                <a:solidFill>
                  <a:schemeClr val="bg1"/>
                </a:solidFill>
              </a:rPr>
              <a:t>vivos</a:t>
            </a:r>
            <a:endParaRPr lang="en-US" altLang="es-CR" sz="3600" dirty="0" smtClean="0">
              <a:solidFill>
                <a:schemeClr val="bg1"/>
              </a:solidFill>
            </a:endParaRPr>
          </a:p>
          <a:p>
            <a:pPr lvl="4" eaLnBrk="1" hangingPunct="1">
              <a:lnSpc>
                <a:spcPct val="90000"/>
              </a:lnSpc>
              <a:buFont typeface="Wingdings" panose="05000000000000000000" pitchFamily="2" charset="2"/>
              <a:buChar char="v"/>
            </a:pPr>
            <a:endParaRPr lang="es-MX" altLang="es-CR" sz="3600" dirty="0" smtClean="0">
              <a:solidFill>
                <a:schemeClr val="bg1"/>
              </a:solidFill>
            </a:endParaRPr>
          </a:p>
          <a:p>
            <a:pPr lvl="4" eaLnBrk="1" hangingPunct="1">
              <a:lnSpc>
                <a:spcPct val="90000"/>
              </a:lnSpc>
              <a:buFont typeface="Wingdings" panose="05000000000000000000" pitchFamily="2" charset="2"/>
              <a:buChar char="v"/>
            </a:pPr>
            <a:r>
              <a:rPr lang="es-MX" altLang="es-CR" sz="3600" dirty="0" smtClean="0">
                <a:solidFill>
                  <a:schemeClr val="bg1"/>
                </a:solidFill>
              </a:rPr>
              <a:t>Pensar globalmente, actuar localmente</a:t>
            </a:r>
          </a:p>
          <a:p>
            <a:pPr lvl="4" eaLnBrk="1" hangingPunct="1">
              <a:lnSpc>
                <a:spcPct val="90000"/>
              </a:lnSpc>
              <a:buFont typeface="Wingdings" panose="05000000000000000000" pitchFamily="2" charset="2"/>
              <a:buChar char="v"/>
            </a:pPr>
            <a:endParaRPr lang="es-MX" altLang="es-CR" sz="3600" dirty="0" smtClean="0">
              <a:solidFill>
                <a:schemeClr val="bg1"/>
              </a:solidFill>
            </a:endParaRPr>
          </a:p>
          <a:p>
            <a:pPr lvl="4" eaLnBrk="1" hangingPunct="1">
              <a:lnSpc>
                <a:spcPct val="90000"/>
              </a:lnSpc>
              <a:buFont typeface="Wingdings" panose="05000000000000000000" pitchFamily="2" charset="2"/>
              <a:buChar char="v"/>
            </a:pPr>
            <a:r>
              <a:rPr lang="es-MX" altLang="es-CR" sz="3600" dirty="0" smtClean="0">
                <a:solidFill>
                  <a:schemeClr val="bg1"/>
                </a:solidFill>
              </a:rPr>
              <a:t>Sin fronteras</a:t>
            </a:r>
            <a:endParaRPr lang="es-ES" altLang="es-CR" sz="3600" dirty="0" smtClean="0">
              <a:solidFill>
                <a:schemeClr val="bg1"/>
              </a:solidFill>
            </a:endParaRPr>
          </a:p>
          <a:p>
            <a:pPr lvl="4" eaLnBrk="1" hangingPunct="1">
              <a:lnSpc>
                <a:spcPct val="90000"/>
              </a:lnSpc>
              <a:buFontTx/>
              <a:buNone/>
            </a:pPr>
            <a:endParaRPr lang="es-ES" altLang="es-CR" sz="2400" dirty="0" smtClean="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7"/>
          <p:cNvSpPr>
            <a:spLocks noChangeArrowheads="1"/>
          </p:cNvSpPr>
          <p:nvPr/>
        </p:nvSpPr>
        <p:spPr bwMode="auto">
          <a:xfrm>
            <a:off x="1260475" y="1268413"/>
            <a:ext cx="6696075" cy="4895850"/>
          </a:xfrm>
          <a:custGeom>
            <a:avLst/>
            <a:gdLst>
              <a:gd name="T0" fmla="*/ 0 w 6696075"/>
              <a:gd name="T1" fmla="*/ 815991 h 4895850"/>
              <a:gd name="T2" fmla="*/ 238999 w 6696075"/>
              <a:gd name="T3" fmla="*/ 238998 h 4895850"/>
              <a:gd name="T4" fmla="*/ 815992 w 6696075"/>
              <a:gd name="T5" fmla="*/ 1 h 4895850"/>
              <a:gd name="T6" fmla="*/ 5880087 w 6696075"/>
              <a:gd name="T7" fmla="*/ 0 h 4895850"/>
              <a:gd name="T8" fmla="*/ 6457079 w 6696075"/>
              <a:gd name="T9" fmla="*/ 238999 h 4895850"/>
              <a:gd name="T10" fmla="*/ 6696075 w 6696075"/>
              <a:gd name="T11" fmla="*/ 815992 h 4895850"/>
              <a:gd name="T12" fmla="*/ 6696075 w 6696075"/>
              <a:gd name="T13" fmla="*/ 4079859 h 4895850"/>
              <a:gd name="T14" fmla="*/ 6457079 w 6696075"/>
              <a:gd name="T15" fmla="*/ 4656854 h 4895850"/>
              <a:gd name="T16" fmla="*/ 5880087 w 6696075"/>
              <a:gd name="T17" fmla="*/ 4895850 h 4895850"/>
              <a:gd name="T18" fmla="*/ 815991 w 6696075"/>
              <a:gd name="T19" fmla="*/ 4895850 h 4895850"/>
              <a:gd name="T20" fmla="*/ 238998 w 6696075"/>
              <a:gd name="T21" fmla="*/ 4656850 h 4895850"/>
              <a:gd name="T22" fmla="*/ 0 w 6696075"/>
              <a:gd name="T23" fmla="*/ 4079859 h 4895850"/>
              <a:gd name="T24" fmla="*/ 0 w 6696075"/>
              <a:gd name="T25" fmla="*/ 815991 h 48958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96075"/>
              <a:gd name="T40" fmla="*/ 0 h 4895850"/>
              <a:gd name="T41" fmla="*/ 6696075 w 6696075"/>
              <a:gd name="T42" fmla="*/ 4895850 h 48958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96075" h="4895850">
                <a:moveTo>
                  <a:pt x="0" y="815991"/>
                </a:moveTo>
                <a:cubicBezTo>
                  <a:pt x="0" y="599577"/>
                  <a:pt x="85971" y="392026"/>
                  <a:pt x="238999" y="238998"/>
                </a:cubicBezTo>
                <a:cubicBezTo>
                  <a:pt x="392027" y="85970"/>
                  <a:pt x="599578" y="0"/>
                  <a:pt x="815992" y="1"/>
                </a:cubicBezTo>
                <a:lnTo>
                  <a:pt x="5880084" y="0"/>
                </a:lnTo>
                <a:cubicBezTo>
                  <a:pt x="6096498" y="0"/>
                  <a:pt x="6304049" y="85971"/>
                  <a:pt x="6457077" y="238999"/>
                </a:cubicBezTo>
                <a:cubicBezTo>
                  <a:pt x="6610105" y="392027"/>
                  <a:pt x="6696075" y="599578"/>
                  <a:pt x="6696074" y="815992"/>
                </a:cubicBezTo>
                <a:cubicBezTo>
                  <a:pt x="6696074" y="1903948"/>
                  <a:pt x="6696075" y="2991903"/>
                  <a:pt x="6696075" y="4079859"/>
                </a:cubicBezTo>
                <a:cubicBezTo>
                  <a:pt x="6696075" y="4296273"/>
                  <a:pt x="6610105" y="4503824"/>
                  <a:pt x="6457077" y="4656852"/>
                </a:cubicBezTo>
                <a:cubicBezTo>
                  <a:pt x="6304049" y="4809880"/>
                  <a:pt x="6096498" y="4895850"/>
                  <a:pt x="5880084" y="4895850"/>
                </a:cubicBezTo>
                <a:lnTo>
                  <a:pt x="815991" y="4895850"/>
                </a:lnTo>
                <a:cubicBezTo>
                  <a:pt x="599577" y="4895850"/>
                  <a:pt x="392026" y="4809879"/>
                  <a:pt x="238998" y="4656851"/>
                </a:cubicBezTo>
                <a:cubicBezTo>
                  <a:pt x="85970" y="4503823"/>
                  <a:pt x="0" y="4296272"/>
                  <a:pt x="0" y="4079858"/>
                </a:cubicBezTo>
                <a:lnTo>
                  <a:pt x="0" y="815991"/>
                </a:lnTo>
                <a:close/>
              </a:path>
            </a:pathLst>
          </a:custGeom>
          <a:solidFill>
            <a:srgbClr val="CCECFF"/>
          </a:solidFill>
          <a:ln w="38100" cmpd="dbl"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CR" altLang="es-CR"/>
          </a:p>
        </p:txBody>
      </p:sp>
      <p:sp>
        <p:nvSpPr>
          <p:cNvPr id="79875" name="Text Box 6"/>
          <p:cNvSpPr txBox="1">
            <a:spLocks noChangeArrowheads="1"/>
          </p:cNvSpPr>
          <p:nvPr/>
        </p:nvSpPr>
        <p:spPr bwMode="auto">
          <a:xfrm>
            <a:off x="4929188" y="1073150"/>
            <a:ext cx="30003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s-CR" sz="4800" b="1" i="1">
                <a:solidFill>
                  <a:srgbClr val="000000"/>
                </a:solidFill>
                <a:latin typeface="Bodoni MT Black" pitchFamily="18" charset="0"/>
              </a:rPr>
              <a:t>¡Muchas gracias!</a:t>
            </a:r>
            <a:endParaRPr lang="es-ES" altLang="es-CR" sz="4800" b="1" i="1">
              <a:solidFill>
                <a:srgbClr val="000000"/>
              </a:solidFill>
              <a:latin typeface="Bodoni MT Black" pitchFamily="18" charset="0"/>
            </a:endParaRPr>
          </a:p>
        </p:txBody>
      </p:sp>
      <p:pic>
        <p:nvPicPr>
          <p:cNvPr id="8" name="Picture 10"/>
          <p:cNvPicPr>
            <a:picLocks noChangeAspect="1"/>
          </p:cNvPicPr>
          <p:nvPr/>
        </p:nvPicPr>
        <p:blipFill>
          <a:blip r:embed="rId2" cstate="print">
            <a:duotone>
              <a:prstClr val="black"/>
              <a:schemeClr val="accent6">
                <a:tint val="45000"/>
                <a:satMod val="400000"/>
              </a:schemeClr>
            </a:duotone>
            <a:extLst/>
          </a:blip>
          <a:stretch>
            <a:fillRect/>
          </a:stretch>
        </p:blipFill>
        <p:spPr>
          <a:xfrm>
            <a:off x="1547664" y="2060849"/>
            <a:ext cx="4378262" cy="3289310"/>
          </a:xfrm>
          <a:prstGeom prst="ellipse">
            <a:avLst/>
          </a:prstGeom>
          <a:ln>
            <a:noFill/>
          </a:ln>
          <a:effectLst>
            <a:softEdge rad="112500"/>
          </a:effectLst>
        </p:spPr>
      </p:pic>
      <p:sp>
        <p:nvSpPr>
          <p:cNvPr id="79877" name="4 Llamada ovalada"/>
          <p:cNvSpPr>
            <a:spLocks noChangeArrowheads="1"/>
          </p:cNvSpPr>
          <p:nvPr/>
        </p:nvSpPr>
        <p:spPr bwMode="auto">
          <a:xfrm>
            <a:off x="3995738" y="476250"/>
            <a:ext cx="4608512" cy="2736850"/>
          </a:xfrm>
          <a:prstGeom prst="wedgeEllipseCallout">
            <a:avLst>
              <a:gd name="adj1" fmla="val -64204"/>
              <a:gd name="adj2" fmla="val 101292"/>
            </a:avLst>
          </a:prstGeom>
          <a:noFill/>
          <a:ln w="38100" cmpd="dbl"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s-C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3" descr="Mapa%20CR"/>
          <p:cNvPicPr>
            <a:picLocks noGrp="1" noChangeAspect="1" noChangeArrowheads="1"/>
          </p:cNvPicPr>
          <p:nvPr>
            <p:ph idx="4294967295"/>
          </p:nvPr>
        </p:nvPicPr>
        <p:blipFill>
          <a:blip r:embed="rId2"/>
          <a:srcRect/>
          <a:stretch>
            <a:fillRect/>
          </a:stretch>
        </p:blipFill>
        <p:spPr>
          <a:xfrm>
            <a:off x="4500563" y="1909763"/>
            <a:ext cx="3913187" cy="4716462"/>
          </a:xfrm>
          <a:effectLst>
            <a:outerShdw dist="139700" dir="2700000" algn="tl" rotWithShape="0">
              <a:srgbClr val="333333">
                <a:alpha val="64999"/>
              </a:srgbClr>
            </a:outerShdw>
          </a:effectLst>
        </p:spPr>
      </p:pic>
      <p:sp>
        <p:nvSpPr>
          <p:cNvPr id="5" name="4 CuadroTexto"/>
          <p:cNvSpPr txBox="1">
            <a:spLocks noChangeArrowheads="1"/>
          </p:cNvSpPr>
          <p:nvPr/>
        </p:nvSpPr>
        <p:spPr bwMode="auto">
          <a:xfrm>
            <a:off x="-11113" y="476250"/>
            <a:ext cx="9144001" cy="1223963"/>
          </a:xfrm>
          <a:prstGeom prst="rect">
            <a:avLst/>
          </a:prstGeom>
          <a:solidFill>
            <a:srgbClr val="0D8FFF"/>
          </a:solidFill>
          <a:ln w="9525">
            <a:noFill/>
            <a:miter lim="800000"/>
            <a:headEnd/>
            <a:tailEnd/>
          </a:ln>
          <a:effectLst>
            <a:outerShdw dist="38100" dir="5400000" algn="t" rotWithShape="0">
              <a:srgbClr val="808080">
                <a:alpha val="39999"/>
              </a:srgbClr>
            </a:outerShdw>
          </a:effectLst>
        </p:spPr>
        <p:txBody>
          <a:bodyPr lIns="133350" tIns="133350" rIns="133350" bIns="133350" anchor="ctr"/>
          <a:lstStyle>
            <a:defPPr>
              <a:defRPr lang="es-ES"/>
            </a:defPPr>
            <a:lvl1pPr lvl="0" algn="ctr" defTabSz="1555750">
              <a:lnSpc>
                <a:spcPct val="90000"/>
              </a:lnSpc>
              <a:spcAft>
                <a:spcPct val="35000"/>
              </a:spcAft>
              <a:defRPr sz="36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s-MX" sz="4800" dirty="0" smtClean="0">
                <a:latin typeface="Arial (TÍTULO)"/>
              </a:rPr>
              <a:t>PÉRDIDA DE HÁBITAT E</a:t>
            </a:r>
            <a:r>
              <a:rPr lang="en-US" sz="4800" dirty="0" smtClean="0">
                <a:solidFill>
                  <a:schemeClr val="bg1">
                    <a:lumMod val="95000"/>
                  </a:schemeClr>
                </a:solidFill>
                <a:latin typeface="Arial (TÍTULO)"/>
              </a:rPr>
              <a:t>N CR</a:t>
            </a:r>
            <a:endParaRPr lang="en-US" sz="4800" dirty="0" smtClean="0">
              <a:latin typeface="Arial (TÍTULO)"/>
            </a:endParaRPr>
          </a:p>
        </p:txBody>
      </p:sp>
      <p:sp>
        <p:nvSpPr>
          <p:cNvPr id="41988" name="Rectangle 4"/>
          <p:cNvSpPr>
            <a:spLocks noChangeArrowheads="1"/>
          </p:cNvSpPr>
          <p:nvPr/>
        </p:nvSpPr>
        <p:spPr bwMode="auto">
          <a:xfrm>
            <a:off x="107950" y="2708275"/>
            <a:ext cx="43926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800100" indent="-34290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Tx/>
              <a:buChar char="•"/>
            </a:pPr>
            <a:r>
              <a:rPr lang="en-US" altLang="es-CR" sz="3600"/>
              <a:t>~ 10,000 ha por año</a:t>
            </a:r>
          </a:p>
          <a:p>
            <a:pPr lvl="1" eaLnBrk="1" hangingPunct="1">
              <a:spcBef>
                <a:spcPct val="20000"/>
              </a:spcBef>
              <a:buFontTx/>
              <a:buChar char="•"/>
            </a:pPr>
            <a:r>
              <a:rPr lang="en-US" altLang="es-CR" sz="3600"/>
              <a:t>Principalmente bosque primario</a:t>
            </a:r>
          </a:p>
          <a:p>
            <a:pPr eaLnBrk="1" hangingPunct="1">
              <a:spcBef>
                <a:spcPct val="20000"/>
              </a:spcBef>
              <a:buFontTx/>
              <a:buChar char="•"/>
            </a:pPr>
            <a:endParaRPr lang="en-US" altLang="es-CR" sz="24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4"/>
          <p:cNvSpPr>
            <a:spLocks noChangeArrowheads="1"/>
          </p:cNvSpPr>
          <p:nvPr/>
        </p:nvSpPr>
        <p:spPr bwMode="auto">
          <a:xfrm>
            <a:off x="611188" y="188913"/>
            <a:ext cx="7993062" cy="935037"/>
          </a:xfrm>
          <a:prstGeom prst="roundRect">
            <a:avLst>
              <a:gd name="adj" fmla="val 16667"/>
            </a:avLst>
          </a:prstGeom>
          <a:solidFill>
            <a:srgbClr val="CCECFF"/>
          </a:solidFill>
          <a:ln w="38100" cmpd="dbl"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s-CR"/>
          </a:p>
        </p:txBody>
      </p:sp>
      <p:sp>
        <p:nvSpPr>
          <p:cNvPr id="43011" name="Rectangle 2"/>
          <p:cNvSpPr>
            <a:spLocks noGrp="1" noChangeArrowheads="1"/>
          </p:cNvSpPr>
          <p:nvPr>
            <p:ph type="title"/>
          </p:nvPr>
        </p:nvSpPr>
        <p:spPr>
          <a:xfrm>
            <a:off x="684213" y="260350"/>
            <a:ext cx="7772400" cy="935038"/>
          </a:xfrm>
        </p:spPr>
        <p:txBody>
          <a:bodyPr/>
          <a:lstStyle/>
          <a:p>
            <a:pPr eaLnBrk="1" hangingPunct="1"/>
            <a:r>
              <a:rPr lang="en-US" altLang="es-CR" sz="4800" smtClean="0">
                <a:latin typeface="Arial (TÍTULO)"/>
              </a:rPr>
              <a:t>Pérdida de hábitat</a:t>
            </a:r>
          </a:p>
        </p:txBody>
      </p:sp>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484313"/>
            <a:ext cx="5364162" cy="46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6"/>
          <p:cNvPicPr>
            <a:picLocks noChangeAspect="1"/>
          </p:cNvPicPr>
          <p:nvPr/>
        </p:nvPicPr>
        <p:blipFill>
          <a:blip r:embed="rId4" cstate="print">
            <a:extLst/>
          </a:blip>
          <a:stretch>
            <a:fillRect/>
          </a:stretch>
        </p:blipFill>
        <p:spPr>
          <a:xfrm>
            <a:off x="-37542" y="1131394"/>
            <a:ext cx="4088472" cy="30629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014" name="Picture 10" descr="Las carreteras comunican y divid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 y="4119563"/>
            <a:ext cx="3840163"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bwMode="auto">
          <a:xfrm>
            <a:off x="-423863" y="3294063"/>
            <a:ext cx="4419601" cy="1635125"/>
          </a:xfrm>
          <a:prstGeom prst="rect">
            <a:avLst/>
          </a:prstGeom>
          <a:solidFill>
            <a:srgbClr val="FFFFFF"/>
          </a:solidFill>
          <a:ln>
            <a:solidFill>
              <a:srgbClr val="000000"/>
            </a:solidFill>
            <a:miter lim="800000"/>
            <a:headEnd/>
            <a:tailEnd/>
          </a:ln>
        </p:spPr>
        <p:txBody>
          <a:bodyPr/>
          <a:lstStyle/>
          <a:p>
            <a:pPr eaLnBrk="1" hangingPunct="1"/>
            <a:r>
              <a:rPr lang="en-US" altLang="es-CR" sz="4000" smtClean="0"/>
              <a:t>Urbanización y  población</a:t>
            </a:r>
          </a:p>
        </p:txBody>
      </p:sp>
      <p:pic>
        <p:nvPicPr>
          <p:cNvPr id="44035" name="Picture 6" descr="P10104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001838"/>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5" name="Picture 7"/>
          <p:cNvPicPr>
            <a:picLocks noGrp="1" noChangeAspect="1" noChangeArrowheads="1"/>
          </p:cNvPicPr>
          <p:nvPr>
            <p:ph type="body"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3606800" y="838200"/>
            <a:ext cx="5537200" cy="6019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397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1255"/>
                                        </p:tgtEl>
                                        <p:attrNameLst>
                                          <p:attrName>style.visibility</p:attrName>
                                        </p:attrNameLst>
                                      </p:cBhvr>
                                      <p:to>
                                        <p:strVal val="visible"/>
                                      </p:to>
                                    </p:set>
                                    <p:animEffect transition="in" filter="fade">
                                      <p:cBhvr>
                                        <p:cTn id="7" dur="2000"/>
                                        <p:tgtEl>
                                          <p:spTgt spid="181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https://burica.files.wordpress.com/2013/03/parque-metropolitano.png"/>
          <p:cNvPicPr>
            <a:picLocks noChangeAspect="1" noChangeArrowheads="1"/>
          </p:cNvPicPr>
          <p:nvPr/>
        </p:nvPicPr>
        <p:blipFill>
          <a:blip r:embed="rId3"/>
          <a:srcRect/>
          <a:stretch>
            <a:fillRect/>
          </a:stretch>
        </p:blipFill>
        <p:spPr bwMode="auto">
          <a:xfrm>
            <a:off x="179388" y="1916113"/>
            <a:ext cx="8766175" cy="4797425"/>
          </a:xfrm>
          <a:prstGeom prst="rect">
            <a:avLst/>
          </a:prstGeom>
          <a:noFill/>
          <a:ln w="9525">
            <a:noFill/>
            <a:miter lim="800000"/>
            <a:headEnd/>
            <a:tailEnd/>
          </a:ln>
          <a:effectLst>
            <a:outerShdw dist="139700" dir="2700000" algn="tl" rotWithShape="0">
              <a:srgbClr val="333333">
                <a:alpha val="64999"/>
              </a:srgbClr>
            </a:outerShdw>
          </a:effectLst>
        </p:spPr>
      </p:pic>
      <p:sp>
        <p:nvSpPr>
          <p:cNvPr id="6" name="4 CuadroTexto"/>
          <p:cNvSpPr txBox="1">
            <a:spLocks noChangeArrowheads="1"/>
          </p:cNvSpPr>
          <p:nvPr/>
        </p:nvSpPr>
        <p:spPr bwMode="auto">
          <a:xfrm>
            <a:off x="0" y="333375"/>
            <a:ext cx="9144000" cy="1223963"/>
          </a:xfrm>
          <a:prstGeom prst="rect">
            <a:avLst/>
          </a:prstGeom>
          <a:solidFill>
            <a:srgbClr val="0D8FFF"/>
          </a:solidFill>
          <a:ln w="9525">
            <a:noFill/>
            <a:miter lim="800000"/>
            <a:headEnd/>
            <a:tailEnd/>
          </a:ln>
          <a:effectLst>
            <a:outerShdw dist="38100" dir="5400000" algn="t" rotWithShape="0">
              <a:srgbClr val="808080">
                <a:alpha val="39999"/>
              </a:srgbClr>
            </a:outerShdw>
          </a:effectLst>
        </p:spPr>
        <p:txBody>
          <a:bodyPr lIns="133350" tIns="133350" rIns="133350" bIns="133350" anchor="ctr"/>
          <a:lstStyle>
            <a:defPPr>
              <a:defRPr lang="es-ES"/>
            </a:defPPr>
            <a:lvl1pPr lvl="0" algn="ctr" defTabSz="1555750">
              <a:lnSpc>
                <a:spcPct val="90000"/>
              </a:lnSpc>
              <a:spcAft>
                <a:spcPct val="35000"/>
              </a:spcAft>
              <a:defRPr sz="36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4800" dirty="0" smtClean="0">
                <a:solidFill>
                  <a:schemeClr val="bg1">
                    <a:lumMod val="95000"/>
                  </a:schemeClr>
                </a:solidFill>
              </a:rPr>
              <a:t>AMENAZAS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Resultado de imagen para vista satelital de parques nacionales en costa 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8925"/>
            <a:ext cx="913765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a:spLocks noChangeArrowheads="1"/>
          </p:cNvSpPr>
          <p:nvPr/>
        </p:nvSpPr>
        <p:spPr bwMode="auto">
          <a:xfrm>
            <a:off x="0" y="142875"/>
            <a:ext cx="9144000" cy="1223963"/>
          </a:xfrm>
          <a:prstGeom prst="rect">
            <a:avLst/>
          </a:prstGeom>
          <a:solidFill>
            <a:srgbClr val="0D8FFF"/>
          </a:solidFill>
          <a:ln w="9525" cap="flat">
            <a:noFill/>
            <a:round/>
            <a:headEnd/>
            <a:tailEnd/>
          </a:ln>
          <a:effectLst>
            <a:outerShdw dist="38160" dir="5400000" algn="ctr" rotWithShape="0">
              <a:srgbClr val="808080">
                <a:alpha val="40033"/>
              </a:srgbClr>
            </a:outerShdw>
          </a:effectLst>
        </p:spPr>
        <p:txBody>
          <a:bodyPr lIns="133200" tIns="133200" rIns="133200" bIns="133200" anchor="ctr"/>
          <a:lstStyle/>
          <a:p>
            <a:pPr algn="ctr">
              <a:lnSpc>
                <a:spcPct val="90000"/>
              </a:lnSpc>
              <a:spcAft>
                <a:spcPts val="1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lang="en-US" sz="4800" b="1" dirty="0">
                <a:solidFill>
                  <a:srgbClr val="F2F2F2"/>
                </a:solidFill>
                <a:latin typeface="Arial" charset="0"/>
                <a:cs typeface="Arial" charset="0"/>
              </a:rPr>
              <a:t>AMENAZAS</a:t>
            </a:r>
          </a:p>
        </p:txBody>
      </p:sp>
      <p:sp>
        <p:nvSpPr>
          <p:cNvPr id="46084" name="3 Rectángulo"/>
          <p:cNvSpPr>
            <a:spLocks noChangeArrowheads="1"/>
          </p:cNvSpPr>
          <p:nvPr/>
        </p:nvSpPr>
        <p:spPr bwMode="auto">
          <a:xfrm>
            <a:off x="-500063" y="6378575"/>
            <a:ext cx="357187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1pPr>
            <a:lvl2pPr marL="735013" indent="-27781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700"/>
              </a:spcBef>
            </a:pPr>
            <a:r>
              <a:rPr lang="en-US" altLang="es-CR" sz="2000">
                <a:solidFill>
                  <a:schemeClr val="bg1"/>
                </a:solidFill>
                <a:latin typeface="Times New Roman" panose="02020603050405020304" pitchFamily="18" charset="0"/>
              </a:rPr>
              <a:t>Piña, San Carlos, 2017</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Diseño predeterminado">
  <a:themeElements>
    <a:clrScheme name="9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5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ahoma" pitchFamily="32"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ahoma" pitchFamily="32" charset="0"/>
            <a:ea typeface="Microsoft YaHei" pitchFamily="32" charset="-122"/>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ahoma" pitchFamily="32"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ahoma" pitchFamily="32" charset="0"/>
            <a:ea typeface="Microsoft YaHei" charset="-122"/>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ura">
  <a:themeElements>
    <a:clrScheme name="Textura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ECFF"/>
        </a:solidFill>
        <a:ln w="38100" cap="flat" cmpd="dbl"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Tahoma" pitchFamily="34" charset="0"/>
            <a:cs typeface="Arial" charset="0"/>
          </a:defRPr>
        </a:defPPr>
      </a:lstStyle>
    </a:spDef>
    <a:lnDef>
      <a:spPr bwMode="auto">
        <a:xfrm>
          <a:off x="0" y="0"/>
          <a:ext cx="1" cy="1"/>
        </a:xfrm>
        <a:custGeom>
          <a:avLst/>
          <a:gdLst/>
          <a:ahLst/>
          <a:cxnLst/>
          <a:rect l="0" t="0" r="0" b="0"/>
          <a:pathLst/>
        </a:custGeom>
        <a:solidFill>
          <a:srgbClr val="CCECFF"/>
        </a:solidFill>
        <a:ln w="38100" cap="flat" cmpd="dbl"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Tahoma" pitchFamily="34" charset="0"/>
            <a:cs typeface="Arial" charset="0"/>
          </a:defRPr>
        </a:defPPr>
      </a:lstStyle>
    </a:lnDef>
  </a:objectDefaults>
  <a:extraClrSchemeLst>
    <a:extraClrScheme>
      <a:clrScheme name="Textura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a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a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a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a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a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a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a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iseño predeterminado">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1" i="0" u="none" strike="noStrike" cap="none" normalizeH="0" baseline="0" smtClean="0">
            <a:ln>
              <a:noFill/>
            </a:ln>
            <a:solidFill>
              <a:schemeClr val="bg1"/>
            </a:solidFill>
            <a:effectLst/>
            <a:latin typeface="Arial"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Mylar">
  <a:themeElements>
    <a:clrScheme name="2_Mylar 1">
      <a:dk1>
        <a:srgbClr val="656162"/>
      </a:dk1>
      <a:lt1>
        <a:srgbClr val="FFFFFF"/>
      </a:lt1>
      <a:dk2>
        <a:srgbClr val="000000"/>
      </a:dk2>
      <a:lt2>
        <a:srgbClr val="E0DACC"/>
      </a:lt2>
      <a:accent1>
        <a:srgbClr val="4A5A7A"/>
      </a:accent1>
      <a:accent2>
        <a:srgbClr val="F7BD40"/>
      </a:accent2>
      <a:accent3>
        <a:srgbClr val="AAAAAA"/>
      </a:accent3>
      <a:accent4>
        <a:srgbClr val="DADADA"/>
      </a:accent4>
      <a:accent5>
        <a:srgbClr val="B1B5BE"/>
      </a:accent5>
      <a:accent6>
        <a:srgbClr val="E0AB39"/>
      </a:accent6>
      <a:hlink>
        <a:srgbClr val="B5740B"/>
      </a:hlink>
      <a:folHlink>
        <a:srgbClr val="7483A0"/>
      </a:folHlink>
    </a:clrScheme>
    <a:fontScheme name="2_Mylar">
      <a:majorFont>
        <a:latin typeface="Corbel"/>
        <a:ea typeface=""/>
        <a:cs typeface="Tunga"/>
      </a:majorFont>
      <a:minorFont>
        <a:latin typeface="Corbel"/>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Mylar 1">
        <a:dk1>
          <a:srgbClr val="656162"/>
        </a:dk1>
        <a:lt1>
          <a:srgbClr val="FFFFFF"/>
        </a:lt1>
        <a:dk2>
          <a:srgbClr val="000000"/>
        </a:dk2>
        <a:lt2>
          <a:srgbClr val="E0DACC"/>
        </a:lt2>
        <a:accent1>
          <a:srgbClr val="4A5A7A"/>
        </a:accent1>
        <a:accent2>
          <a:srgbClr val="F7BD40"/>
        </a:accent2>
        <a:accent3>
          <a:srgbClr val="AAAAAA"/>
        </a:accent3>
        <a:accent4>
          <a:srgbClr val="DADADA"/>
        </a:accent4>
        <a:accent5>
          <a:srgbClr val="B1B5BE"/>
        </a:accent5>
        <a:accent6>
          <a:srgbClr val="E0AB39"/>
        </a:accent6>
        <a:hlink>
          <a:srgbClr val="B5740B"/>
        </a:hlink>
        <a:folHlink>
          <a:srgbClr val="7483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Blank Presentation">
  <a:themeElements>
    <a:clrScheme name="7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Mylar">
  <a:themeElements>
    <a:clrScheme name="2_Mylar 1">
      <a:dk1>
        <a:srgbClr val="656162"/>
      </a:dk1>
      <a:lt1>
        <a:srgbClr val="FFFFFF"/>
      </a:lt1>
      <a:dk2>
        <a:srgbClr val="000000"/>
      </a:dk2>
      <a:lt2>
        <a:srgbClr val="E0DACC"/>
      </a:lt2>
      <a:accent1>
        <a:srgbClr val="4A5A7A"/>
      </a:accent1>
      <a:accent2>
        <a:srgbClr val="F7BD40"/>
      </a:accent2>
      <a:accent3>
        <a:srgbClr val="AAAAAA"/>
      </a:accent3>
      <a:accent4>
        <a:srgbClr val="DADADA"/>
      </a:accent4>
      <a:accent5>
        <a:srgbClr val="B1B5BE"/>
      </a:accent5>
      <a:accent6>
        <a:srgbClr val="E0AB39"/>
      </a:accent6>
      <a:hlink>
        <a:srgbClr val="B5740B"/>
      </a:hlink>
      <a:folHlink>
        <a:srgbClr val="7483A0"/>
      </a:folHlink>
    </a:clrScheme>
    <a:fontScheme name="2_Mylar">
      <a:majorFont>
        <a:latin typeface="Corbel"/>
        <a:ea typeface=""/>
        <a:cs typeface="Tunga"/>
      </a:majorFont>
      <a:minorFont>
        <a:latin typeface="Corbel"/>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Mylar 1">
        <a:dk1>
          <a:srgbClr val="656162"/>
        </a:dk1>
        <a:lt1>
          <a:srgbClr val="FFFFFF"/>
        </a:lt1>
        <a:dk2>
          <a:srgbClr val="000000"/>
        </a:dk2>
        <a:lt2>
          <a:srgbClr val="E0DACC"/>
        </a:lt2>
        <a:accent1>
          <a:srgbClr val="4A5A7A"/>
        </a:accent1>
        <a:accent2>
          <a:srgbClr val="F7BD40"/>
        </a:accent2>
        <a:accent3>
          <a:srgbClr val="AAAAAA"/>
        </a:accent3>
        <a:accent4>
          <a:srgbClr val="DADADA"/>
        </a:accent4>
        <a:accent5>
          <a:srgbClr val="B1B5BE"/>
        </a:accent5>
        <a:accent6>
          <a:srgbClr val="E0AB39"/>
        </a:accent6>
        <a:hlink>
          <a:srgbClr val="B5740B"/>
        </a:hlink>
        <a:folHlink>
          <a:srgbClr val="7483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Diseño predeterminado">
  <a:themeElements>
    <a:clrScheme name="1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1_Diseño predeterminado">
  <a:themeElements>
    <a:clrScheme name="81_Diseño predeterminado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fontScheme name="8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1_Diseño predeterminado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81_Diseño predeterminado 2">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81_Diseño predeterminado 3">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81_Diseño predeterminado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81_Diseño predeterminado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81_Diseño predeterminado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81_Diseño predeterminado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81_Diseño predeterminado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4834</TotalTime>
  <Words>729</Words>
  <Application>Microsoft Office PowerPoint</Application>
  <PresentationFormat>Presentación en pantalla (4:3)</PresentationFormat>
  <Paragraphs>146</Paragraphs>
  <Slides>41</Slides>
  <Notes>8</Notes>
  <HiddenSlides>0</HiddenSlides>
  <MMClips>0</MMClips>
  <ScaleCrop>false</ScaleCrop>
  <HeadingPairs>
    <vt:vector size="8" baseType="variant">
      <vt:variant>
        <vt:lpstr>Fuentes usadas</vt:lpstr>
      </vt:variant>
      <vt:variant>
        <vt:i4>16</vt:i4>
      </vt:variant>
      <vt:variant>
        <vt:lpstr>Tema</vt:lpstr>
      </vt:variant>
      <vt:variant>
        <vt:i4>12</vt:i4>
      </vt:variant>
      <vt:variant>
        <vt:lpstr>Servidores OLE incrustados</vt:lpstr>
      </vt:variant>
      <vt:variant>
        <vt:i4>1</vt:i4>
      </vt:variant>
      <vt:variant>
        <vt:lpstr>Títulos de diapositiva</vt:lpstr>
      </vt:variant>
      <vt:variant>
        <vt:i4>41</vt:i4>
      </vt:variant>
    </vt:vector>
  </HeadingPairs>
  <TitlesOfParts>
    <vt:vector size="70" baseType="lpstr">
      <vt:lpstr>Microsoft YaHei</vt:lpstr>
      <vt:lpstr>ＭＳ Ｐゴシック</vt:lpstr>
      <vt:lpstr>ＭＳ Ｐゴシック</vt:lpstr>
      <vt:lpstr>Algerian</vt:lpstr>
      <vt:lpstr>Arial</vt:lpstr>
      <vt:lpstr>Arial (TÍTULO)</vt:lpstr>
      <vt:lpstr>Bodoni MT Black</vt:lpstr>
      <vt:lpstr>Calibri</vt:lpstr>
      <vt:lpstr>Corbel</vt:lpstr>
      <vt:lpstr>Osaka</vt:lpstr>
      <vt:lpstr>Segoe UI</vt:lpstr>
      <vt:lpstr>Tahoma</vt:lpstr>
      <vt:lpstr>Times</vt:lpstr>
      <vt:lpstr>Times New Roman</vt:lpstr>
      <vt:lpstr>Tunga</vt:lpstr>
      <vt:lpstr>Wingdings</vt:lpstr>
      <vt:lpstr>Office Theme</vt:lpstr>
      <vt:lpstr>Textura</vt:lpstr>
      <vt:lpstr>6_Diseño predeterminado</vt:lpstr>
      <vt:lpstr>7_Mylar</vt:lpstr>
      <vt:lpstr>2_Blank Presentation</vt:lpstr>
      <vt:lpstr>7_Blank Presentation</vt:lpstr>
      <vt:lpstr>4_Mylar</vt:lpstr>
      <vt:lpstr>12_Diseño predeterminado</vt:lpstr>
      <vt:lpstr>81_Diseño predeterminado</vt:lpstr>
      <vt:lpstr>9_Diseño predeterminado</vt:lpstr>
      <vt:lpstr>25_Tema de Office</vt:lpstr>
      <vt:lpstr>3_Tema de Office</vt:lpstr>
      <vt:lpstr>Imagen de mapa de bits</vt:lpstr>
      <vt:lpstr>Presentación de PowerPoint</vt:lpstr>
      <vt:lpstr>Ambiente y valores </vt:lpstr>
      <vt:lpstr>Valores de gran importancia </vt:lpstr>
      <vt:lpstr>Impactos de acciones humanas sobre vida silvestre</vt:lpstr>
      <vt:lpstr>Presentación de PowerPoint</vt:lpstr>
      <vt:lpstr>Pérdida de hábitat</vt:lpstr>
      <vt:lpstr>Urbanización y  población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CONTAMINACIÓN</vt:lpstr>
      <vt:lpstr>Presentación de PowerPoint</vt:lpstr>
      <vt:lpstr>Presentación de PowerPoint</vt:lpstr>
      <vt:lpstr>Presentación de PowerPoint</vt:lpstr>
      <vt:lpstr>Presentación de PowerPoint</vt:lpstr>
      <vt:lpstr>La extinción es PARA SIEMPRE  Enfrentamos una crisis como ninguna otra en la historia de la tierra</vt:lpstr>
      <vt:lpstr>Cada especie extinta es un ladrillo menos en el edificio del planeta</vt:lpstr>
      <vt:lpstr>BIODIVERSIDAD </vt:lpstr>
      <vt:lpstr>BIODIVERSIDAD  </vt:lpstr>
      <vt:lpstr>Diversidad: Medida de bienestar </vt:lpstr>
      <vt:lpstr>La vegetación es una esponja que absorbe y amortigua el impacto del agua</vt:lpstr>
      <vt:lpstr>Los polinizadores son responsables del 30% de nuestros alimentos </vt:lpstr>
      <vt:lpstr>Presentación de PowerPoint</vt:lpstr>
      <vt:lpstr>Materiales para la construcción, derivados del papel, otros</vt:lpstr>
      <vt:lpstr>Valor estético/recreativo</vt:lpstr>
      <vt:lpstr>Valor humanismo: </vt:lpstr>
      <vt:lpstr>Valor solidaridad: </vt:lpstr>
      <vt:lpstr>Valor responsabilidad: </vt:lpstr>
      <vt:lpstr>Educación ambiental y formación de valores:</vt:lpstr>
      <vt:lpstr>¿Qué hacer? ¿Hay esperanza?</vt:lpstr>
      <vt:lpstr>Presentación de PowerPoint</vt:lpstr>
      <vt:lpstr>Tarea de todos</vt:lpstr>
      <vt:lpstr>Tarea de todos</vt:lpstr>
      <vt:lpstr>Meta</vt:lpstr>
      <vt:lpstr>Presentación de PowerPoint</vt:lpstr>
    </vt:vector>
  </TitlesOfParts>
  <Company>Clínica Médica Palavicini y Chaverri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Carlos Ml Palavicini Quesada</dc:creator>
  <cp:lastModifiedBy>CEC</cp:lastModifiedBy>
  <cp:revision>279</cp:revision>
  <dcterms:created xsi:type="dcterms:W3CDTF">2004-01-18T22:50:57Z</dcterms:created>
  <dcterms:modified xsi:type="dcterms:W3CDTF">2019-05-02T19:06:39Z</dcterms:modified>
</cp:coreProperties>
</file>