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521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71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6586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69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234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768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162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077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740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473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2465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E4741-A562-46E6-AB60-F5C9D58752BF}" type="datetimeFigureOut">
              <a:rPr lang="es-CR" smtClean="0"/>
              <a:t>29/4/2019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BD98-20FA-4E56-A73E-1D3FD9D780B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972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Los adolescentes en América Latina y el desarrollo sostenible</a:t>
            </a:r>
            <a:endParaRPr lang="es-C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r>
              <a:rPr lang="es-CR" sz="2400" dirty="0" smtClean="0"/>
              <a:t>Elmer Valverde Alfaro</a:t>
            </a:r>
          </a:p>
          <a:p>
            <a:r>
              <a:rPr lang="es-CR" sz="2400" dirty="0" smtClean="0"/>
              <a:t>Mayo 2019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37503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MUCHAS GRACIAS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62380"/>
            <a:ext cx="4955218" cy="477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7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Adolescencia 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es-CR" dirty="0" smtClean="0"/>
              <a:t>Época de transito entre la niñez y la edad adulta.</a:t>
            </a:r>
          </a:p>
          <a:p>
            <a:pPr algn="just"/>
            <a:endParaRPr lang="es-CR" dirty="0" smtClean="0"/>
          </a:p>
          <a:p>
            <a:pPr algn="just"/>
            <a:r>
              <a:rPr lang="es-CR" dirty="0" smtClean="0"/>
              <a:t>Cambios hormonales, psicológicos y ambientales hacen a cada adolescente único.</a:t>
            </a:r>
          </a:p>
          <a:p>
            <a:pPr algn="just"/>
            <a:endParaRPr lang="es-CR" dirty="0" smtClean="0"/>
          </a:p>
          <a:p>
            <a:pPr algn="just"/>
            <a:r>
              <a:rPr lang="es-CR" dirty="0" smtClean="0"/>
              <a:t>A través de los años se han caracterizado muchas veces de manera negativa.</a:t>
            </a:r>
          </a:p>
          <a:p>
            <a:pPr marL="0" indent="0" algn="just">
              <a:buNone/>
            </a:pPr>
            <a:r>
              <a:rPr lang="es-CR" sz="1600" dirty="0" smtClean="0"/>
              <a:t>	</a:t>
            </a:r>
          </a:p>
          <a:p>
            <a:pPr marL="0" indent="0" algn="just">
              <a:buNone/>
            </a:pPr>
            <a:r>
              <a:rPr lang="es-CR" sz="1600" dirty="0" smtClean="0"/>
              <a:t>Gómez, M. (2014). </a:t>
            </a:r>
            <a:r>
              <a:rPr lang="es-CR" sz="1600" i="1" dirty="0" smtClean="0"/>
              <a:t>¿Cómo Salir exitoso de la adolescencia?. </a:t>
            </a:r>
            <a:r>
              <a:rPr lang="es-CR" sz="1600" dirty="0" smtClean="0"/>
              <a:t>Santo Domingo, ediciones Búho</a:t>
            </a:r>
            <a:r>
              <a:rPr lang="es-CR" dirty="0" smtClean="0"/>
              <a:t>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528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Desarrollo sostenible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040560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Objetivo de satisfacer las necesidades y aspiraciones del ser humano.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Solo es posible si la evolución demográfica concuerda con el potencial productivo de los ecosistemas.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Requiere que los efectos nocivos sobre el aire, el agua y otros elementos comunes a la humedad se reduzcan al mínimo, de forma que se preserve la integridad del sistema.</a:t>
            </a:r>
          </a:p>
          <a:p>
            <a:pPr marL="0" indent="0">
              <a:buNone/>
            </a:pPr>
            <a:r>
              <a:rPr lang="pt-BR" sz="1500" dirty="0" smtClean="0"/>
              <a:t> 	</a:t>
            </a:r>
            <a:r>
              <a:rPr lang="pt-BR" sz="1500" dirty="0" err="1" smtClean="0"/>
              <a:t>Melendez</a:t>
            </a:r>
            <a:r>
              <a:rPr lang="pt-BR" sz="1500" dirty="0" smtClean="0"/>
              <a:t>, M</a:t>
            </a:r>
            <a:r>
              <a:rPr lang="pt-BR" sz="1500" i="1" dirty="0" smtClean="0"/>
              <a:t>. Rev. </a:t>
            </a:r>
            <a:r>
              <a:rPr lang="pt-BR" sz="1500" i="1" dirty="0" err="1" smtClean="0"/>
              <a:t>Pistis</a:t>
            </a:r>
            <a:r>
              <a:rPr lang="pt-BR" sz="1500" i="1" dirty="0" smtClean="0"/>
              <a:t> </a:t>
            </a:r>
            <a:r>
              <a:rPr lang="pt-BR" sz="1500" i="1" dirty="0" err="1" smtClean="0"/>
              <a:t>Prax</a:t>
            </a:r>
            <a:r>
              <a:rPr lang="pt-BR" sz="1500" i="1" dirty="0" smtClean="0"/>
              <a:t>., Teol. Pastor., Curitiba</a:t>
            </a:r>
            <a:r>
              <a:rPr lang="pt-BR" sz="1500" dirty="0" smtClean="0"/>
              <a:t>, v. 8, n. 2, p. 497-526, maio/ago. 2016</a:t>
            </a:r>
            <a:endParaRPr lang="es-CR" sz="1500" dirty="0"/>
          </a:p>
        </p:txBody>
      </p:sp>
    </p:spTree>
    <p:extLst>
      <p:ext uri="{BB962C8B-B14F-4D97-AF65-F5344CB8AC3E}">
        <p14:creationId xmlns:p14="http://schemas.microsoft.com/office/powerpoint/2010/main" val="197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 smtClean="0"/>
              <a:t>La población de jóvenes y adolescentes representa un conjunto crítico de la población global, hasta 32% en países en vías de desarrollo.</a:t>
            </a:r>
          </a:p>
          <a:p>
            <a:pPr algn="just"/>
            <a:endParaRPr lang="es-MX" sz="2800" dirty="0" smtClean="0"/>
          </a:p>
          <a:p>
            <a:pPr algn="just"/>
            <a:r>
              <a:rPr lang="es-MX" sz="2800" dirty="0" smtClean="0"/>
              <a:t>Segmento poblacional cuyas necesidades son poco atendidas.</a:t>
            </a:r>
          </a:p>
          <a:p>
            <a:pPr algn="just"/>
            <a:endParaRPr lang="es-MX" sz="1400" dirty="0"/>
          </a:p>
          <a:p>
            <a:pPr marL="0" indent="0" algn="just">
              <a:buNone/>
            </a:pPr>
            <a:r>
              <a:rPr lang="es-MX" sz="1400" dirty="0" smtClean="0"/>
              <a:t>			</a:t>
            </a:r>
          </a:p>
          <a:p>
            <a:pPr marL="0" indent="0" algn="just">
              <a:buNone/>
            </a:pPr>
            <a:r>
              <a:rPr lang="es-MX" sz="1400" dirty="0"/>
              <a:t>	</a:t>
            </a:r>
            <a:r>
              <a:rPr lang="es-MX" sz="1400" dirty="0" smtClean="0"/>
              <a:t>		Agosto G et al.</a:t>
            </a:r>
            <a:r>
              <a:rPr lang="pt-BR" sz="1400" dirty="0" smtClean="0"/>
              <a:t> </a:t>
            </a:r>
            <a:r>
              <a:rPr lang="pt-BR" sz="1400" i="1" dirty="0" smtClean="0"/>
              <a:t>Ciência &amp; Saúde Coletiva, </a:t>
            </a:r>
            <a:r>
              <a:rPr lang="pt-BR" sz="1400" dirty="0" smtClean="0"/>
              <a:t>23(9):2797-2802, 2018</a:t>
            </a:r>
            <a:endParaRPr lang="es-MX" sz="1400" dirty="0" smtClean="0"/>
          </a:p>
          <a:p>
            <a:pPr algn="just"/>
            <a:endParaRPr lang="es-MX" dirty="0" smtClean="0"/>
          </a:p>
          <a:p>
            <a:pPr marL="0" indent="0" algn="just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301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5949280"/>
            <a:ext cx="4906888" cy="288032"/>
          </a:xfrm>
        </p:spPr>
        <p:txBody>
          <a:bodyPr>
            <a:normAutofit fontScale="90000"/>
          </a:bodyPr>
          <a:lstStyle/>
          <a:p>
            <a:r>
              <a:rPr lang="es-MX" sz="1600" dirty="0" smtClean="0"/>
              <a:t>Castro, E. </a:t>
            </a:r>
            <a:r>
              <a:rPr lang="es-MX" sz="1600" i="1" dirty="0" smtClean="0"/>
              <a:t>Revista Luna Azul,</a:t>
            </a:r>
            <a:r>
              <a:rPr lang="es-MX" sz="1600" dirty="0" smtClean="0"/>
              <a:t> núm. 40, enero-junio, 2015</a:t>
            </a:r>
            <a:endParaRPr lang="es-C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129967" cy="45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042"/>
            <a:ext cx="4176464" cy="279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042"/>
            <a:ext cx="3619500" cy="273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6195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Involucrar adolescentes en el desarrollo sostenible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MX" sz="7000" dirty="0" smtClean="0"/>
              <a:t>Reorientar la educación y el aprendizaje para que todos tengan la posibilidad de adquirir los conocimientos, las competencias, los valores y las actitudes necesarias para contribuir al desarrollo sostenible.</a:t>
            </a:r>
          </a:p>
          <a:p>
            <a:pPr algn="just"/>
            <a:endParaRPr lang="es-MX" sz="7000" dirty="0" smtClean="0"/>
          </a:p>
          <a:p>
            <a:pPr algn="just"/>
            <a:r>
              <a:rPr lang="es-MX" sz="7000" dirty="0" smtClean="0"/>
              <a:t>Reforzar el papel de la educación en todos los planes de acción, programas y actividades para promover el desarrollo sostenible</a:t>
            </a:r>
            <a:endParaRPr lang="en-US" sz="7000" dirty="0" smtClean="0"/>
          </a:p>
          <a:p>
            <a:endParaRPr lang="en-US" sz="40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 smtClean="0"/>
          </a:p>
          <a:p>
            <a:pPr marL="0" indent="0">
              <a:buNone/>
            </a:pPr>
            <a:r>
              <a:rPr lang="en-US" sz="3500" dirty="0" smtClean="0"/>
              <a:t>UNESCO (2014). </a:t>
            </a:r>
            <a:r>
              <a:rPr lang="en-US" sz="3500" i="1" dirty="0" smtClean="0"/>
              <a:t>Roadmap for Implementing the Global Action </a:t>
            </a:r>
            <a:r>
              <a:rPr lang="en-US" sz="3500" i="1" dirty="0" err="1" smtClean="0"/>
              <a:t>Programme</a:t>
            </a:r>
            <a:r>
              <a:rPr lang="en-US" sz="3500" i="1" dirty="0"/>
              <a:t> </a:t>
            </a:r>
            <a:r>
              <a:rPr lang="en-US" sz="3500" i="1" dirty="0" smtClean="0"/>
              <a:t>on Education for Sustainable Development.</a:t>
            </a:r>
            <a:r>
              <a:rPr lang="en-US" sz="3500" dirty="0" smtClean="0"/>
              <a:t> </a:t>
            </a:r>
            <a:r>
              <a:rPr lang="en-US" sz="3500" dirty="0" err="1" smtClean="0"/>
              <a:t>Recuperado</a:t>
            </a:r>
            <a:r>
              <a:rPr lang="en-US" sz="3500" dirty="0" smtClean="0"/>
              <a:t> de http://unesdoc.unesco.org/images/0023/002305/230514e.pdf</a:t>
            </a:r>
            <a:endParaRPr lang="es-CR" sz="3500" dirty="0"/>
          </a:p>
        </p:txBody>
      </p:sp>
    </p:spTree>
    <p:extLst>
      <p:ext uri="{BB962C8B-B14F-4D97-AF65-F5344CB8AC3E}">
        <p14:creationId xmlns:p14="http://schemas.microsoft.com/office/powerpoint/2010/main" val="5915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¿Qué enseñar?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F</a:t>
            </a:r>
            <a:r>
              <a:rPr lang="es-MX" dirty="0" smtClean="0"/>
              <a:t>ormular preguntas críticas.</a:t>
            </a:r>
          </a:p>
          <a:p>
            <a:pPr algn="just"/>
            <a:r>
              <a:rPr lang="es-MX" dirty="0"/>
              <a:t>A</a:t>
            </a:r>
            <a:r>
              <a:rPr lang="es-MX" dirty="0" smtClean="0"/>
              <a:t>clarar los propios valores.</a:t>
            </a:r>
          </a:p>
          <a:p>
            <a:pPr algn="just"/>
            <a:r>
              <a:rPr lang="es-MX" dirty="0"/>
              <a:t>P</a:t>
            </a:r>
            <a:r>
              <a:rPr lang="es-MX" dirty="0" smtClean="0"/>
              <a:t>lantearse futuros más positivos y sostenibles.</a:t>
            </a:r>
          </a:p>
          <a:p>
            <a:pPr algn="just"/>
            <a:r>
              <a:rPr lang="es-MX" dirty="0"/>
              <a:t>P</a:t>
            </a:r>
            <a:r>
              <a:rPr lang="es-MX" dirty="0" smtClean="0"/>
              <a:t>ensar de modo sistémico. </a:t>
            </a:r>
          </a:p>
          <a:p>
            <a:pPr algn="just"/>
            <a:r>
              <a:rPr lang="es-MX" dirty="0"/>
              <a:t>R</a:t>
            </a:r>
            <a:r>
              <a:rPr lang="es-MX" dirty="0" smtClean="0"/>
              <a:t>esponder a través del aprendizaje aplicado.</a:t>
            </a:r>
          </a:p>
          <a:p>
            <a:pPr algn="just"/>
            <a:r>
              <a:rPr lang="es-MX" dirty="0"/>
              <a:t>E</a:t>
            </a:r>
            <a:r>
              <a:rPr lang="es-MX" dirty="0" smtClean="0"/>
              <a:t>studiar la dialéctica entre tradición e innovación.</a:t>
            </a:r>
          </a:p>
          <a:p>
            <a:pPr marL="0" indent="0">
              <a:buNone/>
            </a:pPr>
            <a:r>
              <a:rPr lang="es-MX" sz="1500" dirty="0" smtClean="0"/>
              <a:t>		</a:t>
            </a:r>
          </a:p>
          <a:p>
            <a:pPr marL="0" indent="0">
              <a:buNone/>
            </a:pPr>
            <a:r>
              <a:rPr lang="es-MX" sz="1500" dirty="0"/>
              <a:t>	</a:t>
            </a:r>
            <a:r>
              <a:rPr lang="es-MX" sz="1500" dirty="0" smtClean="0"/>
              <a:t>		Murga, M. </a:t>
            </a:r>
            <a:r>
              <a:rPr lang="es-MX" sz="1500" i="1" dirty="0" smtClean="0"/>
              <a:t>Foro de Educación, </a:t>
            </a:r>
            <a:r>
              <a:rPr lang="es-MX" sz="1500" dirty="0" smtClean="0"/>
              <a:t>v. 13, n. 19, julio-diciembre 2015.</a:t>
            </a:r>
            <a:endParaRPr lang="es-CR" sz="1500" dirty="0"/>
          </a:p>
        </p:txBody>
      </p:sp>
    </p:spTree>
    <p:extLst>
      <p:ext uri="{BB962C8B-B14F-4D97-AF65-F5344CB8AC3E}">
        <p14:creationId xmlns:p14="http://schemas.microsoft.com/office/powerpoint/2010/main" val="337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4" y="836712"/>
            <a:ext cx="3576895" cy="238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149932" cy="252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861048"/>
            <a:ext cx="3576895" cy="206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149932" cy="206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286</Words>
  <Application>Microsoft Office PowerPoint</Application>
  <PresentationFormat>Presentación en pantalla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Los adolescentes en América Latina y el desarrollo sostenible</vt:lpstr>
      <vt:lpstr>Adolescencia </vt:lpstr>
      <vt:lpstr>Desarrollo sostenible</vt:lpstr>
      <vt:lpstr>Presentación de PowerPoint</vt:lpstr>
      <vt:lpstr>Castro, E. Revista Luna Azul, núm. 40, enero-junio, 2015</vt:lpstr>
      <vt:lpstr>Presentación de PowerPoint</vt:lpstr>
      <vt:lpstr>Involucrar adolescentes en el desarrollo sostenible</vt:lpstr>
      <vt:lpstr>¿Qué enseñar?</vt:lpstr>
      <vt:lpstr>Presentación de PowerPoint</vt:lpstr>
      <vt:lpstr>MUCHAS 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adolescentes en América Latina y el desarrollo sostenible</dc:title>
  <dc:creator>ejvalver</dc:creator>
  <cp:lastModifiedBy>ejvalver</cp:lastModifiedBy>
  <cp:revision>9</cp:revision>
  <dcterms:created xsi:type="dcterms:W3CDTF">2019-04-27T22:48:18Z</dcterms:created>
  <dcterms:modified xsi:type="dcterms:W3CDTF">2019-04-29T14:28:43Z</dcterms:modified>
</cp:coreProperties>
</file>